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4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13" r:id="rId14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86D53-C1D0-40B8-B3A4-A64FBACA4A9C}" type="doc">
      <dgm:prSet loTypeId="urn:microsoft.com/office/officeart/2005/8/layout/arrow5" loCatId="relationship" qsTypeId="urn:microsoft.com/office/officeart/2005/8/quickstyle/simple4" qsCatId="simple" csTypeId="urn:microsoft.com/office/officeart/2005/8/colors/accent5_4" csCatId="accent5" phldr="1"/>
      <dgm:spPr/>
      <dgm:t>
        <a:bodyPr/>
        <a:lstStyle/>
        <a:p>
          <a:endParaRPr lang="pl-PL"/>
        </a:p>
      </dgm:t>
    </dgm:pt>
    <dgm:pt modelId="{98448515-75F7-4193-B2F4-C128CAE16247}">
      <dgm:prSet phldrT="[Teks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Czy w twojej JST wystarcza środków na doskonalenie zawodowe nauczycieli?</a:t>
          </a:r>
        </a:p>
      </dgm:t>
    </dgm:pt>
    <dgm:pt modelId="{9B779D68-A12B-4707-91AF-FD84490B48A9}" type="parTrans" cxnId="{157AA07C-D59F-4708-86A7-7ABB51D5284A}">
      <dgm:prSet/>
      <dgm:spPr/>
      <dgm:t>
        <a:bodyPr/>
        <a:lstStyle/>
        <a:p>
          <a:endParaRPr lang="pl-PL"/>
        </a:p>
      </dgm:t>
    </dgm:pt>
    <dgm:pt modelId="{518497DC-F147-4F6A-90F7-93D8635C40C6}" type="sibTrans" cxnId="{157AA07C-D59F-4708-86A7-7ABB51D5284A}">
      <dgm:prSet/>
      <dgm:spPr/>
      <dgm:t>
        <a:bodyPr/>
        <a:lstStyle/>
        <a:p>
          <a:endParaRPr lang="pl-PL"/>
        </a:p>
      </dgm:t>
    </dgm:pt>
    <dgm:pt modelId="{00A8BBD5-802F-4E61-988C-5D4A3678D66D}">
      <dgm:prSet phldrT="[Teks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 chciałbyś zmienić w podziale środków na doskonalenie zawodowe nauczycieli w rozporządzeniu i w swojej JST? </a:t>
          </a:r>
        </a:p>
      </dgm:t>
    </dgm:pt>
    <dgm:pt modelId="{196E8715-CBF7-4AAA-8575-F3D4730ED405}" type="parTrans" cxnId="{B6AA9909-1F6A-470C-9795-F4DCA777E5FF}">
      <dgm:prSet/>
      <dgm:spPr/>
      <dgm:t>
        <a:bodyPr/>
        <a:lstStyle/>
        <a:p>
          <a:endParaRPr lang="pl-PL"/>
        </a:p>
      </dgm:t>
    </dgm:pt>
    <dgm:pt modelId="{10588C73-CB06-49B8-AE13-7E14A85A8ECF}" type="sibTrans" cxnId="{B6AA9909-1F6A-470C-9795-F4DCA777E5FF}">
      <dgm:prSet/>
      <dgm:spPr/>
      <dgm:t>
        <a:bodyPr/>
        <a:lstStyle/>
        <a:p>
          <a:endParaRPr lang="pl-PL"/>
        </a:p>
      </dgm:t>
    </dgm:pt>
    <dgm:pt modelId="{DC51E974-88DC-4D5B-BBB7-88F06722F877}" type="pres">
      <dgm:prSet presAssocID="{5D686D53-C1D0-40B8-B3A4-A64FBACA4A9C}" presName="diagram" presStyleCnt="0">
        <dgm:presLayoutVars>
          <dgm:dir/>
          <dgm:resizeHandles val="exact"/>
        </dgm:presLayoutVars>
      </dgm:prSet>
      <dgm:spPr/>
    </dgm:pt>
    <dgm:pt modelId="{4BFB670B-B9AE-4A0E-ADA6-F7B88E18FA95}" type="pres">
      <dgm:prSet presAssocID="{98448515-75F7-4193-B2F4-C128CAE16247}" presName="arrow" presStyleLbl="node1" presStyleIdx="0" presStyleCnt="2" custScaleX="97482" custScaleY="100095" custRadScaleRad="100431" custRadScaleInc="3496">
        <dgm:presLayoutVars>
          <dgm:bulletEnabled val="1"/>
        </dgm:presLayoutVars>
      </dgm:prSet>
      <dgm:spPr/>
    </dgm:pt>
    <dgm:pt modelId="{404CB40F-9DE6-46B8-B1E0-34EBA8E5960E}" type="pres">
      <dgm:prSet presAssocID="{00A8BBD5-802F-4E61-988C-5D4A3678D66D}" presName="arrow" presStyleLbl="node1" presStyleIdx="1" presStyleCnt="2" custScaleY="100168" custRadScaleRad="91271" custRadScaleInc="348">
        <dgm:presLayoutVars>
          <dgm:bulletEnabled val="1"/>
        </dgm:presLayoutVars>
      </dgm:prSet>
      <dgm:spPr/>
    </dgm:pt>
  </dgm:ptLst>
  <dgm:cxnLst>
    <dgm:cxn modelId="{B6AA9909-1F6A-470C-9795-F4DCA777E5FF}" srcId="{5D686D53-C1D0-40B8-B3A4-A64FBACA4A9C}" destId="{00A8BBD5-802F-4E61-988C-5D4A3678D66D}" srcOrd="1" destOrd="0" parTransId="{196E8715-CBF7-4AAA-8575-F3D4730ED405}" sibTransId="{10588C73-CB06-49B8-AE13-7E14A85A8ECF}"/>
    <dgm:cxn modelId="{157AA07C-D59F-4708-86A7-7ABB51D5284A}" srcId="{5D686D53-C1D0-40B8-B3A4-A64FBACA4A9C}" destId="{98448515-75F7-4193-B2F4-C128CAE16247}" srcOrd="0" destOrd="0" parTransId="{9B779D68-A12B-4707-91AF-FD84490B48A9}" sibTransId="{518497DC-F147-4F6A-90F7-93D8635C40C6}"/>
    <dgm:cxn modelId="{88C9AF80-061E-421C-8670-82A2340D5D20}" type="presOf" srcId="{5D686D53-C1D0-40B8-B3A4-A64FBACA4A9C}" destId="{DC51E974-88DC-4D5B-BBB7-88F06722F877}" srcOrd="0" destOrd="0" presId="urn:microsoft.com/office/officeart/2005/8/layout/arrow5"/>
    <dgm:cxn modelId="{0965BACB-9B14-438E-82C8-F5DCC329B8F5}" type="presOf" srcId="{00A8BBD5-802F-4E61-988C-5D4A3678D66D}" destId="{404CB40F-9DE6-46B8-B1E0-34EBA8E5960E}" srcOrd="0" destOrd="0" presId="urn:microsoft.com/office/officeart/2005/8/layout/arrow5"/>
    <dgm:cxn modelId="{96C91BE9-FB5C-41B1-8C20-2774032B5119}" type="presOf" srcId="{98448515-75F7-4193-B2F4-C128CAE16247}" destId="{4BFB670B-B9AE-4A0E-ADA6-F7B88E18FA95}" srcOrd="0" destOrd="0" presId="urn:microsoft.com/office/officeart/2005/8/layout/arrow5"/>
    <dgm:cxn modelId="{626E87C8-33EB-4E24-A4F8-8734E7DB05D5}" type="presParOf" srcId="{DC51E974-88DC-4D5B-BBB7-88F06722F877}" destId="{4BFB670B-B9AE-4A0E-ADA6-F7B88E18FA95}" srcOrd="0" destOrd="0" presId="urn:microsoft.com/office/officeart/2005/8/layout/arrow5"/>
    <dgm:cxn modelId="{95B27C65-6056-490B-9205-E8535C9F2E68}" type="presParOf" srcId="{DC51E974-88DC-4D5B-BBB7-88F06722F877}" destId="{404CB40F-9DE6-46B8-B1E0-34EBA8E5960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686D53-C1D0-40B8-B3A4-A64FBACA4A9C}" type="doc">
      <dgm:prSet loTypeId="urn:microsoft.com/office/officeart/2005/8/layout/arrow5" loCatId="relationship" qsTypeId="urn:microsoft.com/office/officeart/2005/8/quickstyle/simple4" qsCatId="simple" csTypeId="urn:microsoft.com/office/officeart/2005/8/colors/accent5_4" csCatId="accent5" phldr="1"/>
      <dgm:spPr/>
      <dgm:t>
        <a:bodyPr/>
        <a:lstStyle/>
        <a:p>
          <a:endParaRPr lang="pl-PL"/>
        </a:p>
      </dgm:t>
    </dgm:pt>
    <dgm:pt modelId="{98448515-75F7-4193-B2F4-C128CAE16247}">
      <dgm:prSet phldrT="[Tekst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Dokonaj analizy podstaw prawnych doskonalenia zawodowego nauczycieli </a:t>
          </a:r>
        </a:p>
      </dgm:t>
    </dgm:pt>
    <dgm:pt modelId="{9B779D68-A12B-4707-91AF-FD84490B48A9}" type="parTrans" cxnId="{157AA07C-D59F-4708-86A7-7ABB51D5284A}">
      <dgm:prSet/>
      <dgm:spPr/>
      <dgm:t>
        <a:bodyPr/>
        <a:lstStyle/>
        <a:p>
          <a:endParaRPr lang="pl-PL"/>
        </a:p>
      </dgm:t>
    </dgm:pt>
    <dgm:pt modelId="{518497DC-F147-4F6A-90F7-93D8635C40C6}" type="sibTrans" cxnId="{157AA07C-D59F-4708-86A7-7ABB51D5284A}">
      <dgm:prSet/>
      <dgm:spPr/>
      <dgm:t>
        <a:bodyPr/>
        <a:lstStyle/>
        <a:p>
          <a:endParaRPr lang="pl-PL"/>
        </a:p>
      </dgm:t>
    </dgm:pt>
    <dgm:pt modelId="{00A8BBD5-802F-4E61-988C-5D4A3678D66D}">
      <dgm:prSet phldrT="[Tekst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Ustal tryb podziału środków na doskonalenie zawodowe nauczycieli-etapy postępowania </a:t>
          </a:r>
        </a:p>
      </dgm:t>
    </dgm:pt>
    <dgm:pt modelId="{196E8715-CBF7-4AAA-8575-F3D4730ED405}" type="parTrans" cxnId="{B6AA9909-1F6A-470C-9795-F4DCA777E5FF}">
      <dgm:prSet/>
      <dgm:spPr/>
      <dgm:t>
        <a:bodyPr/>
        <a:lstStyle/>
        <a:p>
          <a:endParaRPr lang="pl-PL"/>
        </a:p>
      </dgm:t>
    </dgm:pt>
    <dgm:pt modelId="{10588C73-CB06-49B8-AE13-7E14A85A8ECF}" type="sibTrans" cxnId="{B6AA9909-1F6A-470C-9795-F4DCA777E5FF}">
      <dgm:prSet/>
      <dgm:spPr/>
      <dgm:t>
        <a:bodyPr/>
        <a:lstStyle/>
        <a:p>
          <a:endParaRPr lang="pl-PL"/>
        </a:p>
      </dgm:t>
    </dgm:pt>
    <dgm:pt modelId="{DC51E974-88DC-4D5B-BBB7-88F06722F877}" type="pres">
      <dgm:prSet presAssocID="{5D686D53-C1D0-40B8-B3A4-A64FBACA4A9C}" presName="diagram" presStyleCnt="0">
        <dgm:presLayoutVars>
          <dgm:dir/>
          <dgm:resizeHandles val="exact"/>
        </dgm:presLayoutVars>
      </dgm:prSet>
      <dgm:spPr/>
    </dgm:pt>
    <dgm:pt modelId="{4BFB670B-B9AE-4A0E-ADA6-F7B88E18FA95}" type="pres">
      <dgm:prSet presAssocID="{98448515-75F7-4193-B2F4-C128CAE16247}" presName="arrow" presStyleLbl="node1" presStyleIdx="0" presStyleCnt="2" custScaleX="97482" custScaleY="100095" custRadScaleRad="100431" custRadScaleInc="3496">
        <dgm:presLayoutVars>
          <dgm:bulletEnabled val="1"/>
        </dgm:presLayoutVars>
      </dgm:prSet>
      <dgm:spPr/>
    </dgm:pt>
    <dgm:pt modelId="{404CB40F-9DE6-46B8-B1E0-34EBA8E5960E}" type="pres">
      <dgm:prSet presAssocID="{00A8BBD5-802F-4E61-988C-5D4A3678D66D}" presName="arrow" presStyleLbl="node1" presStyleIdx="1" presStyleCnt="2" custScaleY="100168">
        <dgm:presLayoutVars>
          <dgm:bulletEnabled val="1"/>
        </dgm:presLayoutVars>
      </dgm:prSet>
      <dgm:spPr/>
    </dgm:pt>
  </dgm:ptLst>
  <dgm:cxnLst>
    <dgm:cxn modelId="{B6AA9909-1F6A-470C-9795-F4DCA777E5FF}" srcId="{5D686D53-C1D0-40B8-B3A4-A64FBACA4A9C}" destId="{00A8BBD5-802F-4E61-988C-5D4A3678D66D}" srcOrd="1" destOrd="0" parTransId="{196E8715-CBF7-4AAA-8575-F3D4730ED405}" sibTransId="{10588C73-CB06-49B8-AE13-7E14A85A8ECF}"/>
    <dgm:cxn modelId="{F3604168-6B18-4EF0-855E-829100D0019B}" type="presOf" srcId="{98448515-75F7-4193-B2F4-C128CAE16247}" destId="{4BFB670B-B9AE-4A0E-ADA6-F7B88E18FA95}" srcOrd="0" destOrd="0" presId="urn:microsoft.com/office/officeart/2005/8/layout/arrow5"/>
    <dgm:cxn modelId="{157AA07C-D59F-4708-86A7-7ABB51D5284A}" srcId="{5D686D53-C1D0-40B8-B3A4-A64FBACA4A9C}" destId="{98448515-75F7-4193-B2F4-C128CAE16247}" srcOrd="0" destOrd="0" parTransId="{9B779D68-A12B-4707-91AF-FD84490B48A9}" sibTransId="{518497DC-F147-4F6A-90F7-93D8635C40C6}"/>
    <dgm:cxn modelId="{EC66FAD0-C114-4F57-BE40-B0395CF8113D}" type="presOf" srcId="{00A8BBD5-802F-4E61-988C-5D4A3678D66D}" destId="{404CB40F-9DE6-46B8-B1E0-34EBA8E5960E}" srcOrd="0" destOrd="0" presId="urn:microsoft.com/office/officeart/2005/8/layout/arrow5"/>
    <dgm:cxn modelId="{9C3859FB-B747-4113-A5C9-557333B2343F}" type="presOf" srcId="{5D686D53-C1D0-40B8-B3A4-A64FBACA4A9C}" destId="{DC51E974-88DC-4D5B-BBB7-88F06722F877}" srcOrd="0" destOrd="0" presId="urn:microsoft.com/office/officeart/2005/8/layout/arrow5"/>
    <dgm:cxn modelId="{91E2A9E8-875A-439B-A9A0-3C42B67C1A9E}" type="presParOf" srcId="{DC51E974-88DC-4D5B-BBB7-88F06722F877}" destId="{4BFB670B-B9AE-4A0E-ADA6-F7B88E18FA95}" srcOrd="0" destOrd="0" presId="urn:microsoft.com/office/officeart/2005/8/layout/arrow5"/>
    <dgm:cxn modelId="{6E5A0580-0296-4A6D-A30C-0678E90EFCF6}" type="presParOf" srcId="{DC51E974-88DC-4D5B-BBB7-88F06722F877}" destId="{404CB40F-9DE6-46B8-B1E0-34EBA8E5960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76876D-21CD-41CC-AE97-03C4BAD152C3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9060F0C2-3FBF-4800-B0A8-66355CFDB28A}">
      <dgm:prSet phldrT="[Tekst]" custT="1"/>
      <dgm:spPr/>
      <dgm:t>
        <a:bodyPr/>
        <a:lstStyle/>
        <a:p>
          <a:pPr>
            <a:spcAft>
              <a:spcPct val="35000"/>
            </a:spcAft>
          </a:pPr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Ustalenie kwoty </a:t>
          </a:r>
        </a:p>
        <a:p>
          <a:pPr>
            <a:spcAft>
              <a:spcPts val="0"/>
            </a:spcAft>
          </a:pP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na doskonalenie zawodowe nauczycieli  </a:t>
          </a:r>
        </a:p>
        <a:p>
          <a:pPr>
            <a:spcAft>
              <a:spcPts val="0"/>
            </a:spcAft>
          </a:pP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w rozdziale 8014 budżetu JST</a:t>
          </a:r>
        </a:p>
      </dgm:t>
    </dgm:pt>
    <dgm:pt modelId="{E3EF9EA1-FA32-465D-A4BE-1BC4264BBC77}" type="parTrans" cxnId="{46626178-F10D-4104-99BC-44E3A9DE7681}">
      <dgm:prSet/>
      <dgm:spPr/>
      <dgm:t>
        <a:bodyPr/>
        <a:lstStyle/>
        <a:p>
          <a:endParaRPr lang="pl-PL"/>
        </a:p>
      </dgm:t>
    </dgm:pt>
    <dgm:pt modelId="{D2148E7B-2BFD-4B46-8232-7CADB0661805}" type="sibTrans" cxnId="{46626178-F10D-4104-99BC-44E3A9DE7681}">
      <dgm:prSet/>
      <dgm:spPr/>
      <dgm:t>
        <a:bodyPr/>
        <a:lstStyle/>
        <a:p>
          <a:endParaRPr lang="pl-PL"/>
        </a:p>
      </dgm:t>
    </dgm:pt>
    <dgm:pt modelId="{F09FF5FB-70A0-480C-9CAB-B1B9FF18548A}">
      <dgm:prSet phldrT="[Tekst]" custT="1"/>
      <dgm:spPr/>
      <dgm:t>
        <a:bodyPr/>
        <a:lstStyle/>
        <a:p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Zebranie danych </a:t>
          </a:r>
        </a:p>
        <a:p>
          <a:r>
            <a:rPr lang="pl-PL" sz="1200" dirty="0">
              <a:latin typeface="Calibri" panose="020F0502020204030204" pitchFamily="34" charset="0"/>
              <a:cs typeface="Times New Roman" panose="02020603050405020304" pitchFamily="18" charset="0"/>
            </a:rPr>
            <a:t>do sporządzenia podziału środków na doskonalenie zawodowe  nauczycieli</a:t>
          </a:r>
        </a:p>
      </dgm:t>
    </dgm:pt>
    <dgm:pt modelId="{51C6B7C1-C384-4724-AF54-CF9436F28284}" type="parTrans" cxnId="{A827E32D-77B5-4E6C-A388-27FCFFB0200B}">
      <dgm:prSet/>
      <dgm:spPr/>
      <dgm:t>
        <a:bodyPr/>
        <a:lstStyle/>
        <a:p>
          <a:endParaRPr lang="pl-PL"/>
        </a:p>
      </dgm:t>
    </dgm:pt>
    <dgm:pt modelId="{25993598-46A3-434C-8933-678189139892}" type="sibTrans" cxnId="{A827E32D-77B5-4E6C-A388-27FCFFB0200B}">
      <dgm:prSet/>
      <dgm:spPr/>
      <dgm:t>
        <a:bodyPr/>
        <a:lstStyle/>
        <a:p>
          <a:endParaRPr lang="pl-PL"/>
        </a:p>
      </dgm:t>
    </dgm:pt>
    <dgm:pt modelId="{D3472D74-9F7B-41D6-855B-52D862CB42B7}">
      <dgm:prSet phldrT="[Tekst]" custT="1"/>
      <dgm:spPr/>
      <dgm:t>
        <a:bodyPr/>
        <a:lstStyle/>
        <a:p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Sporządzenie projektu</a:t>
          </a:r>
        </a:p>
        <a:p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podziału środków na doskonalenie nauczycieli – uchwała</a:t>
          </a:r>
        </a:p>
      </dgm:t>
    </dgm:pt>
    <dgm:pt modelId="{73650DA3-A55C-48AA-AC23-42CD3C2002A6}" type="parTrans" cxnId="{6C1008CA-E48C-4231-83DC-F2EFAE4CE34B}">
      <dgm:prSet/>
      <dgm:spPr/>
      <dgm:t>
        <a:bodyPr/>
        <a:lstStyle/>
        <a:p>
          <a:endParaRPr lang="pl-PL"/>
        </a:p>
      </dgm:t>
    </dgm:pt>
    <dgm:pt modelId="{E319F8FF-AE20-4BEE-9640-57930CD30BA2}" type="sibTrans" cxnId="{6C1008CA-E48C-4231-83DC-F2EFAE4CE34B}">
      <dgm:prSet/>
      <dgm:spPr/>
      <dgm:t>
        <a:bodyPr/>
        <a:lstStyle/>
        <a:p>
          <a:endParaRPr lang="pl-PL"/>
        </a:p>
      </dgm:t>
    </dgm:pt>
    <dgm:pt modelId="{CFA837C0-2531-4D7C-85AD-9E1375E4AA59}">
      <dgm:prSet phldrT="[Tekst]" custT="1"/>
      <dgm:spPr/>
      <dgm:t>
        <a:bodyPr/>
        <a:lstStyle/>
        <a:p>
          <a:pPr algn="ctr">
            <a:spcAft>
              <a:spcPct val="35000"/>
            </a:spcAft>
          </a:pPr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Konsultacje społeczne</a:t>
          </a:r>
        </a:p>
        <a:p>
          <a:pPr algn="ctr">
            <a:spcAft>
              <a:spcPts val="0"/>
            </a:spcAft>
          </a:pP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Uzgodnienia </a:t>
          </a:r>
          <a:b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z dyrektorami</a:t>
          </a:r>
        </a:p>
        <a:p>
          <a:pPr algn="ctr">
            <a:spcAft>
              <a:spcPts val="0"/>
            </a:spcAft>
          </a:pP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związkami zawodowymi</a:t>
          </a:r>
        </a:p>
        <a:p>
          <a:pPr algn="ctr">
            <a:spcAft>
              <a:spcPts val="0"/>
            </a:spcAft>
          </a:pPr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 komisją oświaty</a:t>
          </a:r>
        </a:p>
      </dgm:t>
    </dgm:pt>
    <dgm:pt modelId="{E14EBCDB-6860-4D32-88AE-AA5AC64C5DE5}" type="parTrans" cxnId="{A64586D5-F606-4DB9-AAF2-51E9DEEB6F60}">
      <dgm:prSet/>
      <dgm:spPr/>
      <dgm:t>
        <a:bodyPr/>
        <a:lstStyle/>
        <a:p>
          <a:endParaRPr lang="pl-PL"/>
        </a:p>
      </dgm:t>
    </dgm:pt>
    <dgm:pt modelId="{A68A1280-C17E-48B5-8348-0C2E67C3C7B0}" type="sibTrans" cxnId="{A64586D5-F606-4DB9-AAF2-51E9DEEB6F60}">
      <dgm:prSet/>
      <dgm:spPr/>
      <dgm:t>
        <a:bodyPr/>
        <a:lstStyle/>
        <a:p>
          <a:endParaRPr lang="pl-PL"/>
        </a:p>
      </dgm:t>
    </dgm:pt>
    <dgm:pt modelId="{7F59F817-9759-4B95-A857-705FD782F256}">
      <dgm:prSet phldrT="[Tekst]" custT="1"/>
      <dgm:spPr/>
      <dgm:t>
        <a:bodyPr/>
        <a:lstStyle/>
        <a:p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Przyjęcie uchwały </a:t>
          </a:r>
        </a:p>
        <a:p>
          <a:r>
            <a:rPr lang="pl-PL" sz="1200" b="0" dirty="0">
              <a:latin typeface="Calibri" panose="020F0502020204030204" pitchFamily="34" charset="0"/>
              <a:cs typeface="Times New Roman" panose="02020603050405020304" pitchFamily="18" charset="0"/>
            </a:rPr>
            <a:t>w sprawie planu doskonalenia zawodowego nauczycieli</a:t>
          </a:r>
        </a:p>
      </dgm:t>
    </dgm:pt>
    <dgm:pt modelId="{92374EC7-52D3-41FA-92AE-647EC615895B}" type="parTrans" cxnId="{3AC8C56C-0A38-43C2-80AC-60F6C9AA93D8}">
      <dgm:prSet/>
      <dgm:spPr/>
      <dgm:t>
        <a:bodyPr/>
        <a:lstStyle/>
        <a:p>
          <a:endParaRPr lang="pl-PL"/>
        </a:p>
      </dgm:t>
    </dgm:pt>
    <dgm:pt modelId="{30B582CB-2E70-4DC1-A552-BE6A2D7E5DD5}" type="sibTrans" cxnId="{3AC8C56C-0A38-43C2-80AC-60F6C9AA93D8}">
      <dgm:prSet/>
      <dgm:spPr/>
      <dgm:t>
        <a:bodyPr/>
        <a:lstStyle/>
        <a:p>
          <a:endParaRPr lang="pl-PL"/>
        </a:p>
      </dgm:t>
    </dgm:pt>
    <dgm:pt modelId="{90718793-68C1-4580-923E-0937C424E160}">
      <dgm:prSet phldrT="[Tekst]" custT="1"/>
      <dgm:spPr/>
      <dgm:t>
        <a:bodyPr/>
        <a:lstStyle/>
        <a:p>
          <a:pPr>
            <a:spcAft>
              <a:spcPct val="35000"/>
            </a:spcAft>
          </a:pPr>
          <a:endParaRPr lang="pl-PL" sz="1200" b="1" dirty="0">
            <a:latin typeface="Calibri" panose="020F0502020204030204" pitchFamily="34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pl-PL" sz="1200" b="1" dirty="0">
              <a:latin typeface="Calibri" panose="020F0502020204030204" pitchFamily="34" charset="0"/>
              <a:cs typeface="Times New Roman" panose="02020603050405020304" pitchFamily="18" charset="0"/>
            </a:rPr>
            <a:t>Wydanie zarządzenia  </a:t>
          </a:r>
          <a:r>
            <a:rPr lang="pl-PL" sz="1200" dirty="0">
              <a:latin typeface="Calibri" panose="020F0502020204030204" pitchFamily="34" charset="0"/>
              <a:cs typeface="Times New Roman" panose="02020603050405020304" pitchFamily="18" charset="0"/>
            </a:rPr>
            <a:t>ustalenie dysponentów środków finansowych przeznaczonych </a:t>
          </a:r>
        </a:p>
        <a:p>
          <a:pPr>
            <a:spcAft>
              <a:spcPts val="0"/>
            </a:spcAft>
          </a:pPr>
          <a:r>
            <a:rPr lang="pl-PL" sz="1200" dirty="0">
              <a:latin typeface="Calibri" panose="020F0502020204030204" pitchFamily="34" charset="0"/>
              <a:cs typeface="Times New Roman" panose="02020603050405020304" pitchFamily="18" charset="0"/>
            </a:rPr>
            <a:t>na DZN</a:t>
          </a:r>
          <a:endParaRPr lang="pl-PL" sz="1200" b="0" dirty="0">
            <a:latin typeface="Calibri" panose="020F0502020204030204" pitchFamily="34" charset="0"/>
            <a:cs typeface="Times New Roman" panose="02020603050405020304" pitchFamily="18" charset="0"/>
          </a:endParaRPr>
        </a:p>
        <a:p>
          <a:pPr>
            <a:spcAft>
              <a:spcPct val="35000"/>
            </a:spcAft>
          </a:pPr>
          <a:endParaRPr lang="pl-PL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0960E3-C1F0-437D-90B4-E1F448A5FD82}" type="parTrans" cxnId="{74DE75D9-6D5D-4746-BFF9-9725FD3FE793}">
      <dgm:prSet/>
      <dgm:spPr/>
      <dgm:t>
        <a:bodyPr/>
        <a:lstStyle/>
        <a:p>
          <a:endParaRPr lang="pl-PL"/>
        </a:p>
      </dgm:t>
    </dgm:pt>
    <dgm:pt modelId="{E89384B4-8197-4370-857B-FD416A422737}" type="sibTrans" cxnId="{74DE75D9-6D5D-4746-BFF9-9725FD3FE793}">
      <dgm:prSet/>
      <dgm:spPr/>
      <dgm:t>
        <a:bodyPr/>
        <a:lstStyle/>
        <a:p>
          <a:endParaRPr lang="pl-PL"/>
        </a:p>
      </dgm:t>
    </dgm:pt>
    <dgm:pt modelId="{18DC9926-57CD-4502-AE09-FDB9244DC2BC}" type="pres">
      <dgm:prSet presAssocID="{A376876D-21CD-41CC-AE97-03C4BAD152C3}" presName="CompostProcess" presStyleCnt="0">
        <dgm:presLayoutVars>
          <dgm:dir/>
          <dgm:resizeHandles val="exact"/>
        </dgm:presLayoutVars>
      </dgm:prSet>
      <dgm:spPr/>
    </dgm:pt>
    <dgm:pt modelId="{CA6596B1-6F23-45BB-8A51-B8618706E09C}" type="pres">
      <dgm:prSet presAssocID="{A376876D-21CD-41CC-AE97-03C4BAD152C3}" presName="arrow" presStyleLbl="bgShp" presStyleIdx="0" presStyleCnt="1"/>
      <dgm:spPr>
        <a:solidFill>
          <a:schemeClr val="accent3">
            <a:lumMod val="75000"/>
          </a:schemeClr>
        </a:solidFill>
      </dgm:spPr>
    </dgm:pt>
    <dgm:pt modelId="{497A2544-C83D-4F76-9F0B-CC9C11774C86}" type="pres">
      <dgm:prSet presAssocID="{A376876D-21CD-41CC-AE97-03C4BAD152C3}" presName="linearProcess" presStyleCnt="0"/>
      <dgm:spPr/>
    </dgm:pt>
    <dgm:pt modelId="{90510380-DE5D-46AF-A9E8-E84A093D7181}" type="pres">
      <dgm:prSet presAssocID="{9060F0C2-3FBF-4800-B0A8-66355CFDB28A}" presName="textNode" presStyleLbl="node1" presStyleIdx="0" presStyleCnt="6">
        <dgm:presLayoutVars>
          <dgm:bulletEnabled val="1"/>
        </dgm:presLayoutVars>
      </dgm:prSet>
      <dgm:spPr/>
    </dgm:pt>
    <dgm:pt modelId="{A8162C30-45F7-4003-86FF-45EFE332C4AF}" type="pres">
      <dgm:prSet presAssocID="{D2148E7B-2BFD-4B46-8232-7CADB0661805}" presName="sibTrans" presStyleCnt="0"/>
      <dgm:spPr/>
    </dgm:pt>
    <dgm:pt modelId="{B3C7BE48-2323-42ED-AE7B-F4A222A3A4C7}" type="pres">
      <dgm:prSet presAssocID="{F09FF5FB-70A0-480C-9CAB-B1B9FF18548A}" presName="textNode" presStyleLbl="node1" presStyleIdx="1" presStyleCnt="6">
        <dgm:presLayoutVars>
          <dgm:bulletEnabled val="1"/>
        </dgm:presLayoutVars>
      </dgm:prSet>
      <dgm:spPr/>
    </dgm:pt>
    <dgm:pt modelId="{02877998-FCDA-48FC-A455-47E454E1463F}" type="pres">
      <dgm:prSet presAssocID="{25993598-46A3-434C-8933-678189139892}" presName="sibTrans" presStyleCnt="0"/>
      <dgm:spPr/>
    </dgm:pt>
    <dgm:pt modelId="{1162E7B5-C8FE-4138-A1FF-713D2A345F90}" type="pres">
      <dgm:prSet presAssocID="{D3472D74-9F7B-41D6-855B-52D862CB42B7}" presName="textNode" presStyleLbl="node1" presStyleIdx="2" presStyleCnt="6">
        <dgm:presLayoutVars>
          <dgm:bulletEnabled val="1"/>
        </dgm:presLayoutVars>
      </dgm:prSet>
      <dgm:spPr/>
    </dgm:pt>
    <dgm:pt modelId="{45CF9F51-C25B-4D22-9208-BE423C94B63C}" type="pres">
      <dgm:prSet presAssocID="{E319F8FF-AE20-4BEE-9640-57930CD30BA2}" presName="sibTrans" presStyleCnt="0"/>
      <dgm:spPr/>
    </dgm:pt>
    <dgm:pt modelId="{4CE5B68B-8F36-4FAD-90F7-97FE918CB8A8}" type="pres">
      <dgm:prSet presAssocID="{CFA837C0-2531-4D7C-85AD-9E1375E4AA59}" presName="textNode" presStyleLbl="node1" presStyleIdx="3" presStyleCnt="6">
        <dgm:presLayoutVars>
          <dgm:bulletEnabled val="1"/>
        </dgm:presLayoutVars>
      </dgm:prSet>
      <dgm:spPr/>
    </dgm:pt>
    <dgm:pt modelId="{70D25E3A-1AAE-4D27-A183-74C75877CD74}" type="pres">
      <dgm:prSet presAssocID="{A68A1280-C17E-48B5-8348-0C2E67C3C7B0}" presName="sibTrans" presStyleCnt="0"/>
      <dgm:spPr/>
    </dgm:pt>
    <dgm:pt modelId="{074497F6-BEB0-4371-8650-A370E9506E64}" type="pres">
      <dgm:prSet presAssocID="{7F59F817-9759-4B95-A857-705FD782F256}" presName="textNode" presStyleLbl="node1" presStyleIdx="4" presStyleCnt="6">
        <dgm:presLayoutVars>
          <dgm:bulletEnabled val="1"/>
        </dgm:presLayoutVars>
      </dgm:prSet>
      <dgm:spPr/>
    </dgm:pt>
    <dgm:pt modelId="{9540DE8A-48DC-405F-A812-77FED67E9E52}" type="pres">
      <dgm:prSet presAssocID="{30B582CB-2E70-4DC1-A552-BE6A2D7E5DD5}" presName="sibTrans" presStyleCnt="0"/>
      <dgm:spPr/>
    </dgm:pt>
    <dgm:pt modelId="{1FD402E3-3BE4-43EA-9A05-F7C662376E43}" type="pres">
      <dgm:prSet presAssocID="{90718793-68C1-4580-923E-0937C424E16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02DC6C2C-842E-45DB-96CB-C612F33074E5}" type="presOf" srcId="{7F59F817-9759-4B95-A857-705FD782F256}" destId="{074497F6-BEB0-4371-8650-A370E9506E64}" srcOrd="0" destOrd="0" presId="urn:microsoft.com/office/officeart/2005/8/layout/hProcess9"/>
    <dgm:cxn modelId="{A827E32D-77B5-4E6C-A388-27FCFFB0200B}" srcId="{A376876D-21CD-41CC-AE97-03C4BAD152C3}" destId="{F09FF5FB-70A0-480C-9CAB-B1B9FF18548A}" srcOrd="1" destOrd="0" parTransId="{51C6B7C1-C384-4724-AF54-CF9436F28284}" sibTransId="{25993598-46A3-434C-8933-678189139892}"/>
    <dgm:cxn modelId="{6BA12F47-53F4-49E1-8B2D-17B6EB88DA2E}" type="presOf" srcId="{D3472D74-9F7B-41D6-855B-52D862CB42B7}" destId="{1162E7B5-C8FE-4138-A1FF-713D2A345F90}" srcOrd="0" destOrd="0" presId="urn:microsoft.com/office/officeart/2005/8/layout/hProcess9"/>
    <dgm:cxn modelId="{3AC8C56C-0A38-43C2-80AC-60F6C9AA93D8}" srcId="{A376876D-21CD-41CC-AE97-03C4BAD152C3}" destId="{7F59F817-9759-4B95-A857-705FD782F256}" srcOrd="4" destOrd="0" parTransId="{92374EC7-52D3-41FA-92AE-647EC615895B}" sibTransId="{30B582CB-2E70-4DC1-A552-BE6A2D7E5DD5}"/>
    <dgm:cxn modelId="{46626178-F10D-4104-99BC-44E3A9DE7681}" srcId="{A376876D-21CD-41CC-AE97-03C4BAD152C3}" destId="{9060F0C2-3FBF-4800-B0A8-66355CFDB28A}" srcOrd="0" destOrd="0" parTransId="{E3EF9EA1-FA32-465D-A4BE-1BC4264BBC77}" sibTransId="{D2148E7B-2BFD-4B46-8232-7CADB0661805}"/>
    <dgm:cxn modelId="{E6F718A8-05E9-4E94-B92B-A7C1EECA86EB}" type="presOf" srcId="{A376876D-21CD-41CC-AE97-03C4BAD152C3}" destId="{18DC9926-57CD-4502-AE09-FDB9244DC2BC}" srcOrd="0" destOrd="0" presId="urn:microsoft.com/office/officeart/2005/8/layout/hProcess9"/>
    <dgm:cxn modelId="{577DAFB6-7474-4F07-B59F-CA6C40B6FF89}" type="presOf" srcId="{CFA837C0-2531-4D7C-85AD-9E1375E4AA59}" destId="{4CE5B68B-8F36-4FAD-90F7-97FE918CB8A8}" srcOrd="0" destOrd="0" presId="urn:microsoft.com/office/officeart/2005/8/layout/hProcess9"/>
    <dgm:cxn modelId="{6C1008CA-E48C-4231-83DC-F2EFAE4CE34B}" srcId="{A376876D-21CD-41CC-AE97-03C4BAD152C3}" destId="{D3472D74-9F7B-41D6-855B-52D862CB42B7}" srcOrd="2" destOrd="0" parTransId="{73650DA3-A55C-48AA-AC23-42CD3C2002A6}" sibTransId="{E319F8FF-AE20-4BEE-9640-57930CD30BA2}"/>
    <dgm:cxn modelId="{A64586D5-F606-4DB9-AAF2-51E9DEEB6F60}" srcId="{A376876D-21CD-41CC-AE97-03C4BAD152C3}" destId="{CFA837C0-2531-4D7C-85AD-9E1375E4AA59}" srcOrd="3" destOrd="0" parTransId="{E14EBCDB-6860-4D32-88AE-AA5AC64C5DE5}" sibTransId="{A68A1280-C17E-48B5-8348-0C2E67C3C7B0}"/>
    <dgm:cxn modelId="{74DE75D9-6D5D-4746-BFF9-9725FD3FE793}" srcId="{A376876D-21CD-41CC-AE97-03C4BAD152C3}" destId="{90718793-68C1-4580-923E-0937C424E160}" srcOrd="5" destOrd="0" parTransId="{A80960E3-C1F0-437D-90B4-E1F448A5FD82}" sibTransId="{E89384B4-8197-4370-857B-FD416A422737}"/>
    <dgm:cxn modelId="{1CFD2AED-5841-4A57-B921-AA1823683A70}" type="presOf" srcId="{90718793-68C1-4580-923E-0937C424E160}" destId="{1FD402E3-3BE4-43EA-9A05-F7C662376E43}" srcOrd="0" destOrd="0" presId="urn:microsoft.com/office/officeart/2005/8/layout/hProcess9"/>
    <dgm:cxn modelId="{7AE5D2F0-95E3-42F8-9CEB-A66D5C20E053}" type="presOf" srcId="{F09FF5FB-70A0-480C-9CAB-B1B9FF18548A}" destId="{B3C7BE48-2323-42ED-AE7B-F4A222A3A4C7}" srcOrd="0" destOrd="0" presId="urn:microsoft.com/office/officeart/2005/8/layout/hProcess9"/>
    <dgm:cxn modelId="{3E76B0FC-DB02-4940-A3CD-99EA41A4C747}" type="presOf" srcId="{9060F0C2-3FBF-4800-B0A8-66355CFDB28A}" destId="{90510380-DE5D-46AF-A9E8-E84A093D7181}" srcOrd="0" destOrd="0" presId="urn:microsoft.com/office/officeart/2005/8/layout/hProcess9"/>
    <dgm:cxn modelId="{AC44D3FE-D88B-4545-BA11-A8A4C34E8F7E}" type="presParOf" srcId="{18DC9926-57CD-4502-AE09-FDB9244DC2BC}" destId="{CA6596B1-6F23-45BB-8A51-B8618706E09C}" srcOrd="0" destOrd="0" presId="urn:microsoft.com/office/officeart/2005/8/layout/hProcess9"/>
    <dgm:cxn modelId="{9B12B378-B675-4F52-9D49-1664FC91A9C1}" type="presParOf" srcId="{18DC9926-57CD-4502-AE09-FDB9244DC2BC}" destId="{497A2544-C83D-4F76-9F0B-CC9C11774C86}" srcOrd="1" destOrd="0" presId="urn:microsoft.com/office/officeart/2005/8/layout/hProcess9"/>
    <dgm:cxn modelId="{D09343C1-912B-4C8A-A761-6808F5465F4E}" type="presParOf" srcId="{497A2544-C83D-4F76-9F0B-CC9C11774C86}" destId="{90510380-DE5D-46AF-A9E8-E84A093D7181}" srcOrd="0" destOrd="0" presId="urn:microsoft.com/office/officeart/2005/8/layout/hProcess9"/>
    <dgm:cxn modelId="{FD5ABB4B-A066-4678-BEB4-2E3CE989D1DB}" type="presParOf" srcId="{497A2544-C83D-4F76-9F0B-CC9C11774C86}" destId="{A8162C30-45F7-4003-86FF-45EFE332C4AF}" srcOrd="1" destOrd="0" presId="urn:microsoft.com/office/officeart/2005/8/layout/hProcess9"/>
    <dgm:cxn modelId="{9227E9DD-D517-4AD4-8EFB-3C8769E550BB}" type="presParOf" srcId="{497A2544-C83D-4F76-9F0B-CC9C11774C86}" destId="{B3C7BE48-2323-42ED-AE7B-F4A222A3A4C7}" srcOrd="2" destOrd="0" presId="urn:microsoft.com/office/officeart/2005/8/layout/hProcess9"/>
    <dgm:cxn modelId="{DD32A8E8-D9A3-4049-9A5C-FF2F6D747DFC}" type="presParOf" srcId="{497A2544-C83D-4F76-9F0B-CC9C11774C86}" destId="{02877998-FCDA-48FC-A455-47E454E1463F}" srcOrd="3" destOrd="0" presId="urn:microsoft.com/office/officeart/2005/8/layout/hProcess9"/>
    <dgm:cxn modelId="{6F78EDD1-3D56-4C72-93CA-E68743CE0D9A}" type="presParOf" srcId="{497A2544-C83D-4F76-9F0B-CC9C11774C86}" destId="{1162E7B5-C8FE-4138-A1FF-713D2A345F90}" srcOrd="4" destOrd="0" presId="urn:microsoft.com/office/officeart/2005/8/layout/hProcess9"/>
    <dgm:cxn modelId="{0BA90AE9-2130-43F4-A8BA-0F2EC286955F}" type="presParOf" srcId="{497A2544-C83D-4F76-9F0B-CC9C11774C86}" destId="{45CF9F51-C25B-4D22-9208-BE423C94B63C}" srcOrd="5" destOrd="0" presId="urn:microsoft.com/office/officeart/2005/8/layout/hProcess9"/>
    <dgm:cxn modelId="{324C342B-5430-4DCC-BDA4-FE36E55FC208}" type="presParOf" srcId="{497A2544-C83D-4F76-9F0B-CC9C11774C86}" destId="{4CE5B68B-8F36-4FAD-90F7-97FE918CB8A8}" srcOrd="6" destOrd="0" presId="urn:microsoft.com/office/officeart/2005/8/layout/hProcess9"/>
    <dgm:cxn modelId="{BB724C5F-317D-4E05-8A1A-4EBFFE314324}" type="presParOf" srcId="{497A2544-C83D-4F76-9F0B-CC9C11774C86}" destId="{70D25E3A-1AAE-4D27-A183-74C75877CD74}" srcOrd="7" destOrd="0" presId="urn:microsoft.com/office/officeart/2005/8/layout/hProcess9"/>
    <dgm:cxn modelId="{A5F0A957-F1F8-4CC1-B87D-DF915F2B1CBD}" type="presParOf" srcId="{497A2544-C83D-4F76-9F0B-CC9C11774C86}" destId="{074497F6-BEB0-4371-8650-A370E9506E64}" srcOrd="8" destOrd="0" presId="urn:microsoft.com/office/officeart/2005/8/layout/hProcess9"/>
    <dgm:cxn modelId="{849703E0-C2F5-4995-A481-B6AF4EBCA56E}" type="presParOf" srcId="{497A2544-C83D-4F76-9F0B-CC9C11774C86}" destId="{9540DE8A-48DC-405F-A812-77FED67E9E52}" srcOrd="9" destOrd="0" presId="urn:microsoft.com/office/officeart/2005/8/layout/hProcess9"/>
    <dgm:cxn modelId="{FCA70B61-CC56-4BD4-B4B8-31048F4350B5}" type="presParOf" srcId="{497A2544-C83D-4F76-9F0B-CC9C11774C86}" destId="{1FD402E3-3BE4-43EA-9A05-F7C662376E43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BC3CE2-E12B-4074-A202-80061C69EC4B}" type="doc">
      <dgm:prSet loTypeId="urn:microsoft.com/office/officeart/2009/3/layout/StepUp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93C8BD7A-454D-4375-B45A-F97AD6083942}">
      <dgm:prSet phldrT="[Tekst]" custT="1"/>
      <dgm:spPr/>
      <dgm:t>
        <a:bodyPr/>
        <a:lstStyle/>
        <a:p>
          <a:r>
            <a:rPr lang="pl-PL" sz="1600" b="1" dirty="0"/>
            <a:t>Zaplanowanie środków w budżecie JST</a:t>
          </a:r>
        </a:p>
      </dgm:t>
    </dgm:pt>
    <dgm:pt modelId="{09B41C99-4E75-486A-B969-F62E5188BB61}" type="parTrans" cxnId="{3C7FAC51-18FA-40E3-8E1D-09103609C8F4}">
      <dgm:prSet/>
      <dgm:spPr/>
      <dgm:t>
        <a:bodyPr/>
        <a:lstStyle/>
        <a:p>
          <a:endParaRPr lang="pl-PL"/>
        </a:p>
      </dgm:t>
    </dgm:pt>
    <dgm:pt modelId="{A2A6B7D2-92B5-4CC7-88A8-ABF7228741DA}" type="sibTrans" cxnId="{3C7FAC51-18FA-40E3-8E1D-09103609C8F4}">
      <dgm:prSet/>
      <dgm:spPr/>
      <dgm:t>
        <a:bodyPr/>
        <a:lstStyle/>
        <a:p>
          <a:endParaRPr lang="pl-PL"/>
        </a:p>
      </dgm:t>
    </dgm:pt>
    <dgm:pt modelId="{06FC736F-F933-42E2-B89C-AA8D2D2FF339}">
      <dgm:prSet phldrT="[Tekst]" custT="1"/>
      <dgm:spPr/>
      <dgm:t>
        <a:bodyPr/>
        <a:lstStyle/>
        <a:p>
          <a:r>
            <a:rPr lang="pl-PL" sz="1600" b="1" dirty="0"/>
            <a:t>Uchwała organu stanowiącego JST </a:t>
          </a:r>
        </a:p>
        <a:p>
          <a:r>
            <a:rPr lang="pl-PL" sz="1600" b="1" dirty="0"/>
            <a:t>Podział środków na zadania </a:t>
          </a:r>
        </a:p>
      </dgm:t>
    </dgm:pt>
    <dgm:pt modelId="{C30C2D48-11AF-4283-86C6-E3B59FCE4BA4}" type="parTrans" cxnId="{71B1322B-B453-4AF0-875A-F1FCD40BBDA2}">
      <dgm:prSet/>
      <dgm:spPr/>
      <dgm:t>
        <a:bodyPr/>
        <a:lstStyle/>
        <a:p>
          <a:endParaRPr lang="pl-PL"/>
        </a:p>
      </dgm:t>
    </dgm:pt>
    <dgm:pt modelId="{E93C4893-FD6E-4C0A-82CA-7FDE5450F5ED}" type="sibTrans" cxnId="{71B1322B-B453-4AF0-875A-F1FCD40BBDA2}">
      <dgm:prSet/>
      <dgm:spPr/>
      <dgm:t>
        <a:bodyPr/>
        <a:lstStyle/>
        <a:p>
          <a:endParaRPr lang="pl-PL"/>
        </a:p>
      </dgm:t>
    </dgm:pt>
    <dgm:pt modelId="{F513BC3D-87E1-4466-8A0C-B41611F3E9CD}">
      <dgm:prSet phldrT="[Tekst]" custT="1"/>
      <dgm:spPr/>
      <dgm:t>
        <a:bodyPr/>
        <a:lstStyle/>
        <a:p>
          <a:r>
            <a:rPr lang="pl-PL" sz="1600" b="1" dirty="0"/>
            <a:t>Zarządzenie Organu wykonawczego JST </a:t>
          </a:r>
        </a:p>
        <a:p>
          <a:r>
            <a:rPr lang="pl-PL" sz="1600" b="1" dirty="0"/>
            <a:t>Podział środków na jednostki</a:t>
          </a:r>
          <a:br>
            <a:rPr lang="pl-PL" sz="1600" b="1" dirty="0"/>
          </a:br>
          <a:endParaRPr lang="pl-PL" sz="1600" b="1" dirty="0"/>
        </a:p>
      </dgm:t>
    </dgm:pt>
    <dgm:pt modelId="{8D1C7412-AB88-4595-BB0F-CBE81520E158}" type="parTrans" cxnId="{7D7008A0-1774-4CD7-B6F8-F18712169BFF}">
      <dgm:prSet/>
      <dgm:spPr/>
      <dgm:t>
        <a:bodyPr/>
        <a:lstStyle/>
        <a:p>
          <a:endParaRPr lang="pl-PL"/>
        </a:p>
      </dgm:t>
    </dgm:pt>
    <dgm:pt modelId="{34507A2A-7FCC-4EFC-AA40-7F6E5C8E5D8C}" type="sibTrans" cxnId="{7D7008A0-1774-4CD7-B6F8-F18712169BFF}">
      <dgm:prSet/>
      <dgm:spPr/>
      <dgm:t>
        <a:bodyPr/>
        <a:lstStyle/>
        <a:p>
          <a:endParaRPr lang="pl-PL"/>
        </a:p>
      </dgm:t>
    </dgm:pt>
    <dgm:pt modelId="{67A59C70-3599-45C8-ACF8-3048E4F88CF3}" type="pres">
      <dgm:prSet presAssocID="{2BBC3CE2-E12B-4074-A202-80061C69EC4B}" presName="rootnode" presStyleCnt="0">
        <dgm:presLayoutVars>
          <dgm:chMax/>
          <dgm:chPref/>
          <dgm:dir/>
          <dgm:animLvl val="lvl"/>
        </dgm:presLayoutVars>
      </dgm:prSet>
      <dgm:spPr/>
    </dgm:pt>
    <dgm:pt modelId="{B47EF7F0-2458-4524-BEC3-D26406F7D1AA}" type="pres">
      <dgm:prSet presAssocID="{93C8BD7A-454D-4375-B45A-F97AD6083942}" presName="composite" presStyleCnt="0"/>
      <dgm:spPr/>
    </dgm:pt>
    <dgm:pt modelId="{A0ED7268-2940-4EBD-A58E-DE0807BEBA85}" type="pres">
      <dgm:prSet presAssocID="{93C8BD7A-454D-4375-B45A-F97AD6083942}" presName="LShape" presStyleLbl="alignNode1" presStyleIdx="0" presStyleCnt="5"/>
      <dgm:spPr/>
    </dgm:pt>
    <dgm:pt modelId="{92C48FD1-F6C8-4A74-98F5-50CF148E1E74}" type="pres">
      <dgm:prSet presAssocID="{93C8BD7A-454D-4375-B45A-F97AD6083942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4CB22ED-38CD-4784-A3BF-5CCAB86097D4}" type="pres">
      <dgm:prSet presAssocID="{93C8BD7A-454D-4375-B45A-F97AD6083942}" presName="Triangle" presStyleLbl="alignNode1" presStyleIdx="1" presStyleCnt="5"/>
      <dgm:spPr/>
    </dgm:pt>
    <dgm:pt modelId="{F90E6D5E-7F8E-4ED0-BBE1-BE635431AFE7}" type="pres">
      <dgm:prSet presAssocID="{A2A6B7D2-92B5-4CC7-88A8-ABF7228741DA}" presName="sibTrans" presStyleCnt="0"/>
      <dgm:spPr/>
    </dgm:pt>
    <dgm:pt modelId="{0110635C-BFD2-46E8-83AE-87902B3C106C}" type="pres">
      <dgm:prSet presAssocID="{A2A6B7D2-92B5-4CC7-88A8-ABF7228741DA}" presName="space" presStyleCnt="0"/>
      <dgm:spPr/>
    </dgm:pt>
    <dgm:pt modelId="{A3E65626-88C2-401C-B36A-1186C4D4780F}" type="pres">
      <dgm:prSet presAssocID="{06FC736F-F933-42E2-B89C-AA8D2D2FF339}" presName="composite" presStyleCnt="0"/>
      <dgm:spPr/>
    </dgm:pt>
    <dgm:pt modelId="{4C8CECA7-2AA6-4358-ACAA-DC9774944178}" type="pres">
      <dgm:prSet presAssocID="{06FC736F-F933-42E2-B89C-AA8D2D2FF339}" presName="LShape" presStyleLbl="alignNode1" presStyleIdx="2" presStyleCnt="5"/>
      <dgm:spPr/>
    </dgm:pt>
    <dgm:pt modelId="{4F7AFC9B-709A-4AC8-A3C2-A13E61BE8C8E}" type="pres">
      <dgm:prSet presAssocID="{06FC736F-F933-42E2-B89C-AA8D2D2FF33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324DEE63-5633-4A19-B633-0CEA550E4D83}" type="pres">
      <dgm:prSet presAssocID="{06FC736F-F933-42E2-B89C-AA8D2D2FF339}" presName="Triangle" presStyleLbl="alignNode1" presStyleIdx="3" presStyleCnt="5"/>
      <dgm:spPr/>
    </dgm:pt>
    <dgm:pt modelId="{AF8E643E-6EC0-440C-8918-2F785670312C}" type="pres">
      <dgm:prSet presAssocID="{E93C4893-FD6E-4C0A-82CA-7FDE5450F5ED}" presName="sibTrans" presStyleCnt="0"/>
      <dgm:spPr/>
    </dgm:pt>
    <dgm:pt modelId="{3EA27614-55C9-497F-8AF1-D4D5B784AF31}" type="pres">
      <dgm:prSet presAssocID="{E93C4893-FD6E-4C0A-82CA-7FDE5450F5ED}" presName="space" presStyleCnt="0"/>
      <dgm:spPr/>
    </dgm:pt>
    <dgm:pt modelId="{3AA0A3B7-1837-40E6-9E0C-0B861C6744C3}" type="pres">
      <dgm:prSet presAssocID="{F513BC3D-87E1-4466-8A0C-B41611F3E9CD}" presName="composite" presStyleCnt="0"/>
      <dgm:spPr/>
    </dgm:pt>
    <dgm:pt modelId="{722DF4A2-903D-4E9C-A1FF-3F9914549FAF}" type="pres">
      <dgm:prSet presAssocID="{F513BC3D-87E1-4466-8A0C-B41611F3E9CD}" presName="LShape" presStyleLbl="alignNode1" presStyleIdx="4" presStyleCnt="5"/>
      <dgm:spPr/>
    </dgm:pt>
    <dgm:pt modelId="{0233B359-70B4-408F-8171-9BF4F12E1737}" type="pres">
      <dgm:prSet presAssocID="{F513BC3D-87E1-4466-8A0C-B41611F3E9CD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7526122-6E68-4E4B-8DB7-3932179F21CB}" type="presOf" srcId="{06FC736F-F933-42E2-B89C-AA8D2D2FF339}" destId="{4F7AFC9B-709A-4AC8-A3C2-A13E61BE8C8E}" srcOrd="0" destOrd="0" presId="urn:microsoft.com/office/officeart/2009/3/layout/StepUpProcess"/>
    <dgm:cxn modelId="{71B1322B-B453-4AF0-875A-F1FCD40BBDA2}" srcId="{2BBC3CE2-E12B-4074-A202-80061C69EC4B}" destId="{06FC736F-F933-42E2-B89C-AA8D2D2FF339}" srcOrd="1" destOrd="0" parTransId="{C30C2D48-11AF-4283-86C6-E3B59FCE4BA4}" sibTransId="{E93C4893-FD6E-4C0A-82CA-7FDE5450F5ED}"/>
    <dgm:cxn modelId="{3C7FAC51-18FA-40E3-8E1D-09103609C8F4}" srcId="{2BBC3CE2-E12B-4074-A202-80061C69EC4B}" destId="{93C8BD7A-454D-4375-B45A-F97AD6083942}" srcOrd="0" destOrd="0" parTransId="{09B41C99-4E75-486A-B969-F62E5188BB61}" sibTransId="{A2A6B7D2-92B5-4CC7-88A8-ABF7228741DA}"/>
    <dgm:cxn modelId="{66F11F8A-A5F8-4369-B848-C86ECF263F99}" type="presOf" srcId="{2BBC3CE2-E12B-4074-A202-80061C69EC4B}" destId="{67A59C70-3599-45C8-ACF8-3048E4F88CF3}" srcOrd="0" destOrd="0" presId="urn:microsoft.com/office/officeart/2009/3/layout/StepUpProcess"/>
    <dgm:cxn modelId="{7D7008A0-1774-4CD7-B6F8-F18712169BFF}" srcId="{2BBC3CE2-E12B-4074-A202-80061C69EC4B}" destId="{F513BC3D-87E1-4466-8A0C-B41611F3E9CD}" srcOrd="2" destOrd="0" parTransId="{8D1C7412-AB88-4595-BB0F-CBE81520E158}" sibTransId="{34507A2A-7FCC-4EFC-AA40-7F6E5C8E5D8C}"/>
    <dgm:cxn modelId="{BA3448A8-FBA0-406D-88D1-8795CEFD25AF}" type="presOf" srcId="{F513BC3D-87E1-4466-8A0C-B41611F3E9CD}" destId="{0233B359-70B4-408F-8171-9BF4F12E1737}" srcOrd="0" destOrd="0" presId="urn:microsoft.com/office/officeart/2009/3/layout/StepUpProcess"/>
    <dgm:cxn modelId="{18F8C7B7-5BBE-4A3A-B132-5DF9EB0CD96C}" type="presOf" srcId="{93C8BD7A-454D-4375-B45A-F97AD6083942}" destId="{92C48FD1-F6C8-4A74-98F5-50CF148E1E74}" srcOrd="0" destOrd="0" presId="urn:microsoft.com/office/officeart/2009/3/layout/StepUpProcess"/>
    <dgm:cxn modelId="{EF38DEAC-DF6E-42CB-9C2B-6CFA0007EE39}" type="presParOf" srcId="{67A59C70-3599-45C8-ACF8-3048E4F88CF3}" destId="{B47EF7F0-2458-4524-BEC3-D26406F7D1AA}" srcOrd="0" destOrd="0" presId="urn:microsoft.com/office/officeart/2009/3/layout/StepUpProcess"/>
    <dgm:cxn modelId="{F79F1B33-0A6E-4D70-8765-4C0B9CDB8BBC}" type="presParOf" srcId="{B47EF7F0-2458-4524-BEC3-D26406F7D1AA}" destId="{A0ED7268-2940-4EBD-A58E-DE0807BEBA85}" srcOrd="0" destOrd="0" presId="urn:microsoft.com/office/officeart/2009/3/layout/StepUpProcess"/>
    <dgm:cxn modelId="{0D331AF9-AFE8-4920-81ED-221386C0F03E}" type="presParOf" srcId="{B47EF7F0-2458-4524-BEC3-D26406F7D1AA}" destId="{92C48FD1-F6C8-4A74-98F5-50CF148E1E74}" srcOrd="1" destOrd="0" presId="urn:microsoft.com/office/officeart/2009/3/layout/StepUpProcess"/>
    <dgm:cxn modelId="{5DDED3B5-E6D9-4A59-9B9C-3A9AA8B61A16}" type="presParOf" srcId="{B47EF7F0-2458-4524-BEC3-D26406F7D1AA}" destId="{D4CB22ED-38CD-4784-A3BF-5CCAB86097D4}" srcOrd="2" destOrd="0" presId="urn:microsoft.com/office/officeart/2009/3/layout/StepUpProcess"/>
    <dgm:cxn modelId="{EC82EFA5-F633-4EC7-BB80-9F3EFE38807A}" type="presParOf" srcId="{67A59C70-3599-45C8-ACF8-3048E4F88CF3}" destId="{F90E6D5E-7F8E-4ED0-BBE1-BE635431AFE7}" srcOrd="1" destOrd="0" presId="urn:microsoft.com/office/officeart/2009/3/layout/StepUpProcess"/>
    <dgm:cxn modelId="{1B7EB7B8-F0BD-4A1C-91CF-32ED19BB0C35}" type="presParOf" srcId="{F90E6D5E-7F8E-4ED0-BBE1-BE635431AFE7}" destId="{0110635C-BFD2-46E8-83AE-87902B3C106C}" srcOrd="0" destOrd="0" presId="urn:microsoft.com/office/officeart/2009/3/layout/StepUpProcess"/>
    <dgm:cxn modelId="{2B24F97F-3AA3-4B4D-A96E-D30CA74BE5C4}" type="presParOf" srcId="{67A59C70-3599-45C8-ACF8-3048E4F88CF3}" destId="{A3E65626-88C2-401C-B36A-1186C4D4780F}" srcOrd="2" destOrd="0" presId="urn:microsoft.com/office/officeart/2009/3/layout/StepUpProcess"/>
    <dgm:cxn modelId="{46CE8E1D-2DE9-4072-92C8-146C7E5D5230}" type="presParOf" srcId="{A3E65626-88C2-401C-B36A-1186C4D4780F}" destId="{4C8CECA7-2AA6-4358-ACAA-DC9774944178}" srcOrd="0" destOrd="0" presId="urn:microsoft.com/office/officeart/2009/3/layout/StepUpProcess"/>
    <dgm:cxn modelId="{9B31B9DE-BBDC-4A82-AFF0-6A8615347728}" type="presParOf" srcId="{A3E65626-88C2-401C-B36A-1186C4D4780F}" destId="{4F7AFC9B-709A-4AC8-A3C2-A13E61BE8C8E}" srcOrd="1" destOrd="0" presId="urn:microsoft.com/office/officeart/2009/3/layout/StepUpProcess"/>
    <dgm:cxn modelId="{A3C55F9C-B726-442A-8D6F-144F20D14B86}" type="presParOf" srcId="{A3E65626-88C2-401C-B36A-1186C4D4780F}" destId="{324DEE63-5633-4A19-B633-0CEA550E4D83}" srcOrd="2" destOrd="0" presId="urn:microsoft.com/office/officeart/2009/3/layout/StepUpProcess"/>
    <dgm:cxn modelId="{54AC9E00-FB9F-4639-AAE8-D0CF4806C204}" type="presParOf" srcId="{67A59C70-3599-45C8-ACF8-3048E4F88CF3}" destId="{AF8E643E-6EC0-440C-8918-2F785670312C}" srcOrd="3" destOrd="0" presId="urn:microsoft.com/office/officeart/2009/3/layout/StepUpProcess"/>
    <dgm:cxn modelId="{A599112D-E2A8-48DB-AC9E-B3C97B173318}" type="presParOf" srcId="{AF8E643E-6EC0-440C-8918-2F785670312C}" destId="{3EA27614-55C9-497F-8AF1-D4D5B784AF31}" srcOrd="0" destOrd="0" presId="urn:microsoft.com/office/officeart/2009/3/layout/StepUpProcess"/>
    <dgm:cxn modelId="{A45761F6-D600-4916-9052-8B973F15F7B3}" type="presParOf" srcId="{67A59C70-3599-45C8-ACF8-3048E4F88CF3}" destId="{3AA0A3B7-1837-40E6-9E0C-0B861C6744C3}" srcOrd="4" destOrd="0" presId="urn:microsoft.com/office/officeart/2009/3/layout/StepUpProcess"/>
    <dgm:cxn modelId="{81EE38CF-7C25-454E-8B5F-4D9AC934E517}" type="presParOf" srcId="{3AA0A3B7-1837-40E6-9E0C-0B861C6744C3}" destId="{722DF4A2-903D-4E9C-A1FF-3F9914549FAF}" srcOrd="0" destOrd="0" presId="urn:microsoft.com/office/officeart/2009/3/layout/StepUpProcess"/>
    <dgm:cxn modelId="{D00DFAA2-D4D9-44D2-91AC-15A6E7D4A89B}" type="presParOf" srcId="{3AA0A3B7-1837-40E6-9E0C-0B861C6744C3}" destId="{0233B359-70B4-408F-8171-9BF4F12E1737}" srcOrd="1" destOrd="0" presId="urn:microsoft.com/office/officeart/2009/3/layout/StepUpProcess"/>
  </dgm:cxnLst>
  <dgm:bg/>
  <dgm:whole>
    <a:ln w="9525" cap="flat" cmpd="sng" algn="ctr">
      <a:solidFill>
        <a:schemeClr val="bg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05620F-FB58-4281-9ABB-6CAE12385438}" type="doc">
      <dgm:prSet loTypeId="urn:microsoft.com/office/officeart/2005/8/layout/pyramid2" loCatId="pyramid" qsTypeId="urn:microsoft.com/office/officeart/2005/8/quickstyle/simple3" qsCatId="simple" csTypeId="urn:microsoft.com/office/officeart/2005/8/colors/colorful4" csCatId="colorful" phldr="1"/>
      <dgm:spPr/>
    </dgm:pt>
    <dgm:pt modelId="{E0124527-B650-436C-9B91-C11CFA766B95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600" b="1" dirty="0">
              <a:latin typeface="Calibri" panose="020F0502020204030204" pitchFamily="34" charset="0"/>
              <a:cs typeface="Times New Roman" panose="02020603050405020304" pitchFamily="18" charset="0"/>
            </a:rPr>
            <a:t>Wspomaganie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szkolenia, narady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współpraca …</a:t>
          </a:r>
        </a:p>
      </dgm:t>
    </dgm:pt>
    <dgm:pt modelId="{676964F3-30EB-4C18-98A7-87384AA43668}" type="parTrans" cxnId="{8A704EF9-D4F6-43DC-A4CA-E11868095A0F}">
      <dgm:prSet/>
      <dgm:spPr/>
      <dgm:t>
        <a:bodyPr/>
        <a:lstStyle/>
        <a:p>
          <a:endParaRPr lang="pl-PL"/>
        </a:p>
      </dgm:t>
    </dgm:pt>
    <dgm:pt modelId="{2DD7972D-5E36-4544-B7CE-6DBEFFE05268}" type="sibTrans" cxnId="{8A704EF9-D4F6-43DC-A4CA-E11868095A0F}">
      <dgm:prSet/>
      <dgm:spPr/>
      <dgm:t>
        <a:bodyPr/>
        <a:lstStyle/>
        <a:p>
          <a:endParaRPr lang="pl-PL"/>
        </a:p>
      </dgm:t>
    </dgm:pt>
    <dgm:pt modelId="{D003930B-6511-45EB-804C-68634DB027C4}">
      <dgm:prSet phldrT="[Tekst]" custT="1"/>
      <dgm:spPr/>
      <dgm:t>
        <a:bodyPr/>
        <a:lstStyle/>
        <a:p>
          <a:r>
            <a:rPr lang="pl-PL" sz="1600" b="1" dirty="0">
              <a:latin typeface="Calibri" panose="020F0502020204030204" pitchFamily="34" charset="0"/>
              <a:cs typeface="Times New Roman" panose="02020603050405020304" pitchFamily="18" charset="0"/>
            </a:rPr>
            <a:t>Kontrola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obserwacje, kontrola dokumentacji…</a:t>
          </a:r>
        </a:p>
      </dgm:t>
    </dgm:pt>
    <dgm:pt modelId="{27D78145-526B-47F2-8A52-697FA1761685}" type="parTrans" cxnId="{ECCB294F-BD1F-4478-B929-303ECCB12C01}">
      <dgm:prSet/>
      <dgm:spPr/>
      <dgm:t>
        <a:bodyPr/>
        <a:lstStyle/>
        <a:p>
          <a:endParaRPr lang="pl-PL"/>
        </a:p>
      </dgm:t>
    </dgm:pt>
    <dgm:pt modelId="{FF436365-6050-41D4-A0D5-136A10EBE044}" type="sibTrans" cxnId="{ECCB294F-BD1F-4478-B929-303ECCB12C01}">
      <dgm:prSet/>
      <dgm:spPr/>
      <dgm:t>
        <a:bodyPr/>
        <a:lstStyle/>
        <a:p>
          <a:endParaRPr lang="pl-PL"/>
        </a:p>
      </dgm:t>
    </dgm:pt>
    <dgm:pt modelId="{84025071-954E-4097-B2DE-EE6C8A6C9826}">
      <dgm:prSet phldrT="[Tekst]" custT="1"/>
      <dgm:spPr/>
      <dgm:t>
        <a:bodyPr/>
        <a:lstStyle/>
        <a:p>
          <a:r>
            <a:rPr lang="pl-PL" sz="1600" b="1" dirty="0">
              <a:latin typeface="Calibri" panose="020F0502020204030204" pitchFamily="34" charset="0"/>
              <a:cs typeface="Times New Roman" panose="02020603050405020304" pitchFamily="18" charset="0"/>
            </a:rPr>
            <a:t>Ewaluacja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praktyczne badanie oceniające</a:t>
          </a:r>
        </a:p>
      </dgm:t>
    </dgm:pt>
    <dgm:pt modelId="{0ADCA3BD-2FEA-483F-ACE5-D7A478915CD3}" type="parTrans" cxnId="{59FA1022-4882-491C-B0C8-8276ED5320EB}">
      <dgm:prSet/>
      <dgm:spPr/>
      <dgm:t>
        <a:bodyPr/>
        <a:lstStyle/>
        <a:p>
          <a:endParaRPr lang="pl-PL"/>
        </a:p>
      </dgm:t>
    </dgm:pt>
    <dgm:pt modelId="{58EFBACC-ED12-430B-A931-41363047C5C9}" type="sibTrans" cxnId="{59FA1022-4882-491C-B0C8-8276ED5320EB}">
      <dgm:prSet/>
      <dgm:spPr/>
      <dgm:t>
        <a:bodyPr/>
        <a:lstStyle/>
        <a:p>
          <a:endParaRPr lang="pl-PL"/>
        </a:p>
      </dgm:t>
    </dgm:pt>
    <dgm:pt modelId="{F513DC71-2F60-4A71-A9B0-43D522D8F50A}" type="pres">
      <dgm:prSet presAssocID="{6605620F-FB58-4281-9ABB-6CAE12385438}" presName="compositeShape" presStyleCnt="0">
        <dgm:presLayoutVars>
          <dgm:dir/>
          <dgm:resizeHandles/>
        </dgm:presLayoutVars>
      </dgm:prSet>
      <dgm:spPr/>
    </dgm:pt>
    <dgm:pt modelId="{1096C768-B236-4589-B98D-1518C3E13CE2}" type="pres">
      <dgm:prSet presAssocID="{6605620F-FB58-4281-9ABB-6CAE12385438}" presName="pyramid" presStyleLbl="node1" presStyleIdx="0" presStyleCnt="1" custLinFactNeighborX="26936"/>
      <dgm:spPr/>
    </dgm:pt>
    <dgm:pt modelId="{571D8118-7751-4EFD-A0DD-CC941F55E921}" type="pres">
      <dgm:prSet presAssocID="{6605620F-FB58-4281-9ABB-6CAE12385438}" presName="theList" presStyleCnt="0"/>
      <dgm:spPr/>
    </dgm:pt>
    <dgm:pt modelId="{7EABD64E-301E-4DD0-AF09-4271D6852E2D}" type="pres">
      <dgm:prSet presAssocID="{E0124527-B650-436C-9B91-C11CFA766B95}" presName="aNode" presStyleLbl="fgAcc1" presStyleIdx="0" presStyleCnt="3" custScaleX="127185" custScaleY="159415">
        <dgm:presLayoutVars>
          <dgm:bulletEnabled val="1"/>
        </dgm:presLayoutVars>
      </dgm:prSet>
      <dgm:spPr/>
    </dgm:pt>
    <dgm:pt modelId="{6D99E530-81A0-4815-8F24-F375E010907B}" type="pres">
      <dgm:prSet presAssocID="{E0124527-B650-436C-9B91-C11CFA766B95}" presName="aSpace" presStyleCnt="0"/>
      <dgm:spPr/>
    </dgm:pt>
    <dgm:pt modelId="{B9D51F99-43F9-4113-9337-94E9DE7D0816}" type="pres">
      <dgm:prSet presAssocID="{D003930B-6511-45EB-804C-68634DB027C4}" presName="aNode" presStyleLbl="fgAcc1" presStyleIdx="1" presStyleCnt="3" custScaleX="136301" custScaleY="146824" custLinFactY="24608" custLinFactNeighborX="-8704" custLinFactNeighborY="100000">
        <dgm:presLayoutVars>
          <dgm:bulletEnabled val="1"/>
        </dgm:presLayoutVars>
      </dgm:prSet>
      <dgm:spPr/>
    </dgm:pt>
    <dgm:pt modelId="{6A6A6B13-9040-4848-983B-A981A40DB3AE}" type="pres">
      <dgm:prSet presAssocID="{D003930B-6511-45EB-804C-68634DB027C4}" presName="aSpace" presStyleCnt="0"/>
      <dgm:spPr/>
    </dgm:pt>
    <dgm:pt modelId="{E15E4386-012F-42BE-9B41-497BFCF1DEB9}" type="pres">
      <dgm:prSet presAssocID="{84025071-954E-4097-B2DE-EE6C8A6C9826}" presName="aNode" presStyleLbl="fgAcc1" presStyleIdx="2" presStyleCnt="3" custScaleX="141476" custScaleY="133511" custLinFactY="33415" custLinFactNeighborX="-21759" custLinFactNeighborY="100000">
        <dgm:presLayoutVars>
          <dgm:bulletEnabled val="1"/>
        </dgm:presLayoutVars>
      </dgm:prSet>
      <dgm:spPr/>
    </dgm:pt>
    <dgm:pt modelId="{1F492B54-A067-43A7-A7B9-C473E6A68988}" type="pres">
      <dgm:prSet presAssocID="{84025071-954E-4097-B2DE-EE6C8A6C9826}" presName="aSpace" presStyleCnt="0"/>
      <dgm:spPr/>
    </dgm:pt>
  </dgm:ptLst>
  <dgm:cxnLst>
    <dgm:cxn modelId="{59FA1022-4882-491C-B0C8-8276ED5320EB}" srcId="{6605620F-FB58-4281-9ABB-6CAE12385438}" destId="{84025071-954E-4097-B2DE-EE6C8A6C9826}" srcOrd="2" destOrd="0" parTransId="{0ADCA3BD-2FEA-483F-ACE5-D7A478915CD3}" sibTransId="{58EFBACC-ED12-430B-A931-41363047C5C9}"/>
    <dgm:cxn modelId="{F44E256A-93E9-4ACA-81D9-44BC23D058A3}" type="presOf" srcId="{D003930B-6511-45EB-804C-68634DB027C4}" destId="{B9D51F99-43F9-4113-9337-94E9DE7D0816}" srcOrd="0" destOrd="0" presId="urn:microsoft.com/office/officeart/2005/8/layout/pyramid2"/>
    <dgm:cxn modelId="{ECCB294F-BD1F-4478-B929-303ECCB12C01}" srcId="{6605620F-FB58-4281-9ABB-6CAE12385438}" destId="{D003930B-6511-45EB-804C-68634DB027C4}" srcOrd="1" destOrd="0" parTransId="{27D78145-526B-47F2-8A52-697FA1761685}" sibTransId="{FF436365-6050-41D4-A0D5-136A10EBE044}"/>
    <dgm:cxn modelId="{3F436EAC-D576-410C-BFA5-E50C568E0CBB}" type="presOf" srcId="{6605620F-FB58-4281-9ABB-6CAE12385438}" destId="{F513DC71-2F60-4A71-A9B0-43D522D8F50A}" srcOrd="0" destOrd="0" presId="urn:microsoft.com/office/officeart/2005/8/layout/pyramid2"/>
    <dgm:cxn modelId="{A33D61E2-D910-4E5B-9BD0-352985BBFB25}" type="presOf" srcId="{84025071-954E-4097-B2DE-EE6C8A6C9826}" destId="{E15E4386-012F-42BE-9B41-497BFCF1DEB9}" srcOrd="0" destOrd="0" presId="urn:microsoft.com/office/officeart/2005/8/layout/pyramid2"/>
    <dgm:cxn modelId="{154006F9-7E30-4124-9490-04984B09B4DA}" type="presOf" srcId="{E0124527-B650-436C-9B91-C11CFA766B95}" destId="{7EABD64E-301E-4DD0-AF09-4271D6852E2D}" srcOrd="0" destOrd="0" presId="urn:microsoft.com/office/officeart/2005/8/layout/pyramid2"/>
    <dgm:cxn modelId="{8A704EF9-D4F6-43DC-A4CA-E11868095A0F}" srcId="{6605620F-FB58-4281-9ABB-6CAE12385438}" destId="{E0124527-B650-436C-9B91-C11CFA766B95}" srcOrd="0" destOrd="0" parTransId="{676964F3-30EB-4C18-98A7-87384AA43668}" sibTransId="{2DD7972D-5E36-4544-B7CE-6DBEFFE05268}"/>
    <dgm:cxn modelId="{A5A4FAB5-D212-4C04-B25F-46A0D2044C54}" type="presParOf" srcId="{F513DC71-2F60-4A71-A9B0-43D522D8F50A}" destId="{1096C768-B236-4589-B98D-1518C3E13CE2}" srcOrd="0" destOrd="0" presId="urn:microsoft.com/office/officeart/2005/8/layout/pyramid2"/>
    <dgm:cxn modelId="{878D592D-8F72-4C5C-BD00-3703AA0126FD}" type="presParOf" srcId="{F513DC71-2F60-4A71-A9B0-43D522D8F50A}" destId="{571D8118-7751-4EFD-A0DD-CC941F55E921}" srcOrd="1" destOrd="0" presId="urn:microsoft.com/office/officeart/2005/8/layout/pyramid2"/>
    <dgm:cxn modelId="{2EF9E01A-E992-4C13-8803-111E69582447}" type="presParOf" srcId="{571D8118-7751-4EFD-A0DD-CC941F55E921}" destId="{7EABD64E-301E-4DD0-AF09-4271D6852E2D}" srcOrd="0" destOrd="0" presId="urn:microsoft.com/office/officeart/2005/8/layout/pyramid2"/>
    <dgm:cxn modelId="{E96ABF7F-5D90-4424-863A-2F1637B4D185}" type="presParOf" srcId="{571D8118-7751-4EFD-A0DD-CC941F55E921}" destId="{6D99E530-81A0-4815-8F24-F375E010907B}" srcOrd="1" destOrd="0" presId="urn:microsoft.com/office/officeart/2005/8/layout/pyramid2"/>
    <dgm:cxn modelId="{D3ECD2E3-59BB-4E65-A334-EBAB198785E0}" type="presParOf" srcId="{571D8118-7751-4EFD-A0DD-CC941F55E921}" destId="{B9D51F99-43F9-4113-9337-94E9DE7D0816}" srcOrd="2" destOrd="0" presId="urn:microsoft.com/office/officeart/2005/8/layout/pyramid2"/>
    <dgm:cxn modelId="{D139847C-701F-4673-884D-357AA50F6C58}" type="presParOf" srcId="{571D8118-7751-4EFD-A0DD-CC941F55E921}" destId="{6A6A6B13-9040-4848-983B-A981A40DB3AE}" srcOrd="3" destOrd="0" presId="urn:microsoft.com/office/officeart/2005/8/layout/pyramid2"/>
    <dgm:cxn modelId="{E0138E06-6FD6-4513-AB92-CED03E570EEF}" type="presParOf" srcId="{571D8118-7751-4EFD-A0DD-CC941F55E921}" destId="{E15E4386-012F-42BE-9B41-497BFCF1DEB9}" srcOrd="4" destOrd="0" presId="urn:microsoft.com/office/officeart/2005/8/layout/pyramid2"/>
    <dgm:cxn modelId="{26B6F710-7D5F-4026-86AA-082FC85D5502}" type="presParOf" srcId="{571D8118-7751-4EFD-A0DD-CC941F55E921}" destId="{1F492B54-A067-43A7-A7B9-C473E6A6898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75F10F-6584-4C10-B870-D5E5B106E275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AEEE837-66F2-4AA2-BEAE-DEAD9CE7B16D}">
      <dgm:prSet phldrT="[Tekst]" custT="1"/>
      <dgm:spPr/>
      <dgm:t>
        <a:bodyPr/>
        <a:lstStyle/>
        <a:p>
          <a:r>
            <a:rPr lang="pl-PL" sz="1600" b="1" u="sng" dirty="0">
              <a:latin typeface="Calibri" panose="020F0502020204030204" pitchFamily="34" charset="0"/>
              <a:cs typeface="Times New Roman" panose="02020603050405020304" pitchFamily="18" charset="0"/>
            </a:rPr>
            <a:t>Wyniki</a:t>
          </a:r>
        </a:p>
        <a:p>
          <a:r>
            <a:rPr lang="pl-PL" sz="1600" b="1" dirty="0">
              <a:latin typeface="Calibri" panose="020F0502020204030204" pitchFamily="34" charset="0"/>
              <a:cs typeface="Times New Roman" panose="02020603050405020304" pitchFamily="18" charset="0"/>
            </a:rPr>
            <a:t>- </a:t>
          </a: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liczba podejmowanych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   działań,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- dane o wynikach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   podejmowanych działań,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- rzetelny opis stanu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pl-PL" sz="1600" b="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jak jest ?</a:t>
          </a:r>
        </a:p>
        <a:p>
          <a:endParaRPr lang="pl-PL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BBD7E9-364A-4CBF-9E9A-FEB5B225C6F6}" type="parTrans" cxnId="{76064328-A427-4613-B5BA-0073B8DDBA79}">
      <dgm:prSet/>
      <dgm:spPr/>
      <dgm:t>
        <a:bodyPr/>
        <a:lstStyle/>
        <a:p>
          <a:endParaRPr lang="pl-PL"/>
        </a:p>
      </dgm:t>
    </dgm:pt>
    <dgm:pt modelId="{19D39728-E49B-4404-8AF0-56EAB0CDA578}" type="sibTrans" cxnId="{76064328-A427-4613-B5BA-0073B8DDBA79}">
      <dgm:prSet/>
      <dgm:spPr/>
      <dgm:t>
        <a:bodyPr/>
        <a:lstStyle/>
        <a:p>
          <a:endParaRPr lang="pl-PL"/>
        </a:p>
      </dgm:t>
    </dgm:pt>
    <dgm:pt modelId="{76263108-363A-44AB-9C10-31F0983EFECC}">
      <dgm:prSet phldrT="[Tekst]" custT="1"/>
      <dgm:spPr/>
      <dgm:t>
        <a:bodyPr/>
        <a:lstStyle/>
        <a:p>
          <a:r>
            <a:rPr lang="pl-PL" sz="1600" b="1" u="sng" dirty="0">
              <a:latin typeface="Calibri" panose="020F0502020204030204" pitchFamily="34" charset="0"/>
              <a:cs typeface="Times New Roman" panose="02020603050405020304" pitchFamily="18" charset="0"/>
            </a:rPr>
            <a:t>Wniosk</a:t>
          </a:r>
          <a:r>
            <a:rPr lang="pl-PL" sz="1600" b="1" dirty="0">
              <a:latin typeface="Calibri" panose="020F0502020204030204" pitchFamily="34" charset="0"/>
              <a:cs typeface="Times New Roman" panose="02020603050405020304" pitchFamily="18" charset="0"/>
            </a:rPr>
            <a:t>i o</a:t>
          </a: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dnoszące się do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- doskonalenia jakości pracy </a:t>
          </a:r>
          <a:b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   szkoły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- </a:t>
          </a:r>
          <a:r>
            <a:rPr lang="pl-PL" sz="1600" b="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co możemy poprawić?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- działań wspierających    </a:t>
          </a:r>
          <a:b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   rozwój nauczycieli </a:t>
          </a:r>
        </a:p>
        <a:p>
          <a:r>
            <a:rPr lang="pl-PL" sz="1600" b="0" dirty="0">
              <a:latin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pl-PL" sz="1600" b="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jak się będziemy </a:t>
          </a:r>
          <a:br>
            <a:rPr lang="pl-PL" sz="1600" b="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   doskonalić? </a:t>
          </a:r>
        </a:p>
      </dgm:t>
    </dgm:pt>
    <dgm:pt modelId="{1BEA6388-DFF0-4E58-AA5E-33D2FB0F34DC}" type="parTrans" cxnId="{58D72C90-3949-404A-9C31-DBC19F61BA4B}">
      <dgm:prSet/>
      <dgm:spPr/>
      <dgm:t>
        <a:bodyPr/>
        <a:lstStyle/>
        <a:p>
          <a:endParaRPr lang="pl-PL"/>
        </a:p>
      </dgm:t>
    </dgm:pt>
    <dgm:pt modelId="{5A7AE04D-D532-412F-BAF6-17E34FEB9C4C}" type="sibTrans" cxnId="{58D72C90-3949-404A-9C31-DBC19F61BA4B}">
      <dgm:prSet/>
      <dgm:spPr/>
      <dgm:t>
        <a:bodyPr/>
        <a:lstStyle/>
        <a:p>
          <a:endParaRPr lang="pl-PL"/>
        </a:p>
      </dgm:t>
    </dgm:pt>
    <dgm:pt modelId="{C5FEA821-74F7-4260-8375-378B488AF863}" type="pres">
      <dgm:prSet presAssocID="{2175F10F-6584-4C10-B870-D5E5B106E275}" presName="Name0" presStyleCnt="0">
        <dgm:presLayoutVars>
          <dgm:chMax val="2"/>
          <dgm:chPref val="2"/>
          <dgm:animLvl val="lvl"/>
        </dgm:presLayoutVars>
      </dgm:prSet>
      <dgm:spPr/>
    </dgm:pt>
    <dgm:pt modelId="{8882D176-91DD-4F08-AF0E-04A9A2F01FE1}" type="pres">
      <dgm:prSet presAssocID="{2175F10F-6584-4C10-B870-D5E5B106E275}" presName="LeftText" presStyleLbl="revTx" presStyleIdx="0" presStyleCnt="0">
        <dgm:presLayoutVars>
          <dgm:bulletEnabled val="1"/>
        </dgm:presLayoutVars>
      </dgm:prSet>
      <dgm:spPr/>
    </dgm:pt>
    <dgm:pt modelId="{869E91F8-F094-4FAA-9620-334FFD6D796A}" type="pres">
      <dgm:prSet presAssocID="{2175F10F-6584-4C10-B870-D5E5B106E275}" presName="LeftNode" presStyleLbl="bgImgPlace1" presStyleIdx="0" presStyleCnt="2" custScaleX="293255" custScaleY="122761" custLinFactNeighborX="-40596" custLinFactNeighborY="-1048">
        <dgm:presLayoutVars>
          <dgm:chMax val="2"/>
          <dgm:chPref val="2"/>
        </dgm:presLayoutVars>
      </dgm:prSet>
      <dgm:spPr/>
    </dgm:pt>
    <dgm:pt modelId="{76CE01FD-F9DA-4BB1-BC0B-E537556F7985}" type="pres">
      <dgm:prSet presAssocID="{2175F10F-6584-4C10-B870-D5E5B106E275}" presName="RightText" presStyleLbl="revTx" presStyleIdx="0" presStyleCnt="0">
        <dgm:presLayoutVars>
          <dgm:bulletEnabled val="1"/>
        </dgm:presLayoutVars>
      </dgm:prSet>
      <dgm:spPr/>
    </dgm:pt>
    <dgm:pt modelId="{BE7D1804-5C10-490F-BBDE-486E63D7A6AB}" type="pres">
      <dgm:prSet presAssocID="{2175F10F-6584-4C10-B870-D5E5B106E275}" presName="RightNode" presStyleLbl="bgImgPlace1" presStyleIdx="1" presStyleCnt="2" custScaleX="229763" custScaleY="122067" custLinFactX="469" custLinFactNeighborX="100000" custLinFactNeighborY="-8">
        <dgm:presLayoutVars>
          <dgm:chMax val="0"/>
          <dgm:chPref val="0"/>
        </dgm:presLayoutVars>
      </dgm:prSet>
      <dgm:spPr/>
    </dgm:pt>
    <dgm:pt modelId="{E5CDFFCC-C495-4A72-9560-1E1F99FFA24C}" type="pres">
      <dgm:prSet presAssocID="{2175F10F-6584-4C10-B870-D5E5B106E275}" presName="TopArrow" presStyleLbl="node1" presStyleIdx="0" presStyleCnt="2" custScaleX="158101" custScaleY="119287"/>
      <dgm:spPr>
        <a:solidFill>
          <a:srgbClr val="C00000"/>
        </a:solidFill>
      </dgm:spPr>
    </dgm:pt>
    <dgm:pt modelId="{15C91169-68AD-4DE3-AE35-AC37EFC64458}" type="pres">
      <dgm:prSet presAssocID="{2175F10F-6584-4C10-B870-D5E5B106E275}" presName="BottomArrow" presStyleLbl="node1" presStyleIdx="1" presStyleCnt="2" custScaleX="156337" custScaleY="106897" custLinFactNeighborX="-65572" custLinFactNeighborY="18739"/>
      <dgm:spPr>
        <a:solidFill>
          <a:srgbClr val="C00000"/>
        </a:solidFill>
      </dgm:spPr>
    </dgm:pt>
  </dgm:ptLst>
  <dgm:cxnLst>
    <dgm:cxn modelId="{1ECDD90E-2F8C-4560-AB80-4AD5E0DAA938}" type="presOf" srcId="{2175F10F-6584-4C10-B870-D5E5B106E275}" destId="{C5FEA821-74F7-4260-8375-378B488AF863}" srcOrd="0" destOrd="0" presId="urn:microsoft.com/office/officeart/2009/layout/ReverseList"/>
    <dgm:cxn modelId="{31C3D120-D7EF-4836-8DAF-E338C48D72FA}" type="presOf" srcId="{8AEEE837-66F2-4AA2-BEAE-DEAD9CE7B16D}" destId="{869E91F8-F094-4FAA-9620-334FFD6D796A}" srcOrd="1" destOrd="0" presId="urn:microsoft.com/office/officeart/2009/layout/ReverseList"/>
    <dgm:cxn modelId="{76064328-A427-4613-B5BA-0073B8DDBA79}" srcId="{2175F10F-6584-4C10-B870-D5E5B106E275}" destId="{8AEEE837-66F2-4AA2-BEAE-DEAD9CE7B16D}" srcOrd="0" destOrd="0" parTransId="{C4BBD7E9-364A-4CBF-9E9A-FEB5B225C6F6}" sibTransId="{19D39728-E49B-4404-8AF0-56EAB0CDA578}"/>
    <dgm:cxn modelId="{6064E86A-9CC3-4A73-A81C-08FAF57BB6A5}" type="presOf" srcId="{8AEEE837-66F2-4AA2-BEAE-DEAD9CE7B16D}" destId="{8882D176-91DD-4F08-AF0E-04A9A2F01FE1}" srcOrd="0" destOrd="0" presId="urn:microsoft.com/office/officeart/2009/layout/ReverseList"/>
    <dgm:cxn modelId="{58D72C90-3949-404A-9C31-DBC19F61BA4B}" srcId="{2175F10F-6584-4C10-B870-D5E5B106E275}" destId="{76263108-363A-44AB-9C10-31F0983EFECC}" srcOrd="1" destOrd="0" parTransId="{1BEA6388-DFF0-4E58-AA5E-33D2FB0F34DC}" sibTransId="{5A7AE04D-D532-412F-BAF6-17E34FEB9C4C}"/>
    <dgm:cxn modelId="{BCBCD3C2-0477-40B7-8B0E-22D5A240BDB4}" type="presOf" srcId="{76263108-363A-44AB-9C10-31F0983EFECC}" destId="{76CE01FD-F9DA-4BB1-BC0B-E537556F7985}" srcOrd="0" destOrd="0" presId="urn:microsoft.com/office/officeart/2009/layout/ReverseList"/>
    <dgm:cxn modelId="{968568C9-F958-42F4-94AA-3E1ACBE37578}" type="presOf" srcId="{76263108-363A-44AB-9C10-31F0983EFECC}" destId="{BE7D1804-5C10-490F-BBDE-486E63D7A6AB}" srcOrd="1" destOrd="0" presId="urn:microsoft.com/office/officeart/2009/layout/ReverseList"/>
    <dgm:cxn modelId="{F762D306-601E-4BA5-8827-101991401D55}" type="presParOf" srcId="{C5FEA821-74F7-4260-8375-378B488AF863}" destId="{8882D176-91DD-4F08-AF0E-04A9A2F01FE1}" srcOrd="0" destOrd="0" presId="urn:microsoft.com/office/officeart/2009/layout/ReverseList"/>
    <dgm:cxn modelId="{27CD14C6-0248-4CC8-8551-D7FC7A3663C5}" type="presParOf" srcId="{C5FEA821-74F7-4260-8375-378B488AF863}" destId="{869E91F8-F094-4FAA-9620-334FFD6D796A}" srcOrd="1" destOrd="0" presId="urn:microsoft.com/office/officeart/2009/layout/ReverseList"/>
    <dgm:cxn modelId="{A6283F97-2E56-4051-BC31-EEDABA4E7ACF}" type="presParOf" srcId="{C5FEA821-74F7-4260-8375-378B488AF863}" destId="{76CE01FD-F9DA-4BB1-BC0B-E537556F7985}" srcOrd="2" destOrd="0" presId="urn:microsoft.com/office/officeart/2009/layout/ReverseList"/>
    <dgm:cxn modelId="{518630E3-4CD9-484C-A79B-9DB54D5E8E69}" type="presParOf" srcId="{C5FEA821-74F7-4260-8375-378B488AF863}" destId="{BE7D1804-5C10-490F-BBDE-486E63D7A6AB}" srcOrd="3" destOrd="0" presId="urn:microsoft.com/office/officeart/2009/layout/ReverseList"/>
    <dgm:cxn modelId="{4C788072-74B1-4F31-BEA6-3F2529BD8F41}" type="presParOf" srcId="{C5FEA821-74F7-4260-8375-378B488AF863}" destId="{E5CDFFCC-C495-4A72-9560-1E1F99FFA24C}" srcOrd="4" destOrd="0" presId="urn:microsoft.com/office/officeart/2009/layout/ReverseList"/>
    <dgm:cxn modelId="{DC725D4B-BC87-40C9-8466-D517D7E50969}" type="presParOf" srcId="{C5FEA821-74F7-4260-8375-378B488AF863}" destId="{15C91169-68AD-4DE3-AE35-AC37EFC64458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57C860-9BCB-4BAC-B7DE-E677E72997B4}" type="doc">
      <dgm:prSet loTypeId="urn:microsoft.com/office/officeart/2005/8/layout/funnel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20285DA9-DF38-495D-B177-29F00E7C8EDF}">
      <dgm:prSet phldrT="[Tekst]"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Times New Roman" panose="02020603050405020304" pitchFamily="18" charset="0"/>
            </a:rPr>
            <a:t>Wyniki z nadzoru</a:t>
          </a:r>
        </a:p>
      </dgm:t>
    </dgm:pt>
    <dgm:pt modelId="{17301BD6-DDB2-4117-83CC-1388C9AB834E}" type="parTrans" cxnId="{F5CAE325-1BE2-4F2D-9F24-68988501C353}">
      <dgm:prSet/>
      <dgm:spPr/>
      <dgm:t>
        <a:bodyPr/>
        <a:lstStyle/>
        <a:p>
          <a:endParaRPr lang="pl-PL"/>
        </a:p>
      </dgm:t>
    </dgm:pt>
    <dgm:pt modelId="{47EFAF76-58B1-4A91-9CE4-ACAFDBD7EF91}" type="sibTrans" cxnId="{F5CAE325-1BE2-4F2D-9F24-68988501C353}">
      <dgm:prSet/>
      <dgm:spPr/>
      <dgm:t>
        <a:bodyPr/>
        <a:lstStyle/>
        <a:p>
          <a:endParaRPr lang="pl-PL"/>
        </a:p>
      </dgm:t>
    </dgm:pt>
    <dgm:pt modelId="{6651E715-97AF-4406-8E5F-04632C4076DD}">
      <dgm:prSet phldrT="[Tekst]"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Times New Roman" panose="02020603050405020304" pitchFamily="18" charset="0"/>
            </a:rPr>
            <a:t>Informacja </a:t>
          </a:r>
        </a:p>
        <a:p>
          <a:r>
            <a:rPr lang="pl-PL" b="1" dirty="0">
              <a:latin typeface="Calibri" panose="020F0502020204030204" pitchFamily="34" charset="0"/>
              <a:cs typeface="Times New Roman" panose="02020603050405020304" pitchFamily="18" charset="0"/>
            </a:rPr>
            <a:t>o działalności szkoły</a:t>
          </a:r>
        </a:p>
      </dgm:t>
    </dgm:pt>
    <dgm:pt modelId="{8BD4EF70-FCB2-4D3C-AA27-6EF072C69169}" type="parTrans" cxnId="{5AB37C0A-7CAE-4010-9C1A-0DE7547B5D44}">
      <dgm:prSet/>
      <dgm:spPr/>
      <dgm:t>
        <a:bodyPr/>
        <a:lstStyle/>
        <a:p>
          <a:endParaRPr lang="pl-PL"/>
        </a:p>
      </dgm:t>
    </dgm:pt>
    <dgm:pt modelId="{2ED0E7A0-D020-4A8F-8BDE-DCE42A98380C}" type="sibTrans" cxnId="{5AB37C0A-7CAE-4010-9C1A-0DE7547B5D44}">
      <dgm:prSet/>
      <dgm:spPr/>
      <dgm:t>
        <a:bodyPr/>
        <a:lstStyle/>
        <a:p>
          <a:endParaRPr lang="pl-PL"/>
        </a:p>
      </dgm:t>
    </dgm:pt>
    <dgm:pt modelId="{2196A3F2-3C7D-4681-80DD-2E74F1F2B1F3}">
      <dgm:prSet phldrT="[Tekst]"/>
      <dgm:spPr/>
      <dgm:t>
        <a:bodyPr/>
        <a:lstStyle/>
        <a:p>
          <a:r>
            <a:rPr lang="pl-PL" b="1">
              <a:latin typeface="Times New Roman" panose="02020603050405020304" pitchFamily="18" charset="0"/>
              <a:cs typeface="Times New Roman" panose="02020603050405020304" pitchFamily="18" charset="0"/>
            </a:rPr>
            <a:t>Wnioski z nadzoru</a:t>
          </a:r>
          <a:endParaRPr lang="pl-PL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67079F-0FB7-48B5-A520-C35889A79C03}" type="parTrans" cxnId="{82353F7B-E903-4976-8DA5-CB656B7BD4CB}">
      <dgm:prSet/>
      <dgm:spPr/>
      <dgm:t>
        <a:bodyPr/>
        <a:lstStyle/>
        <a:p>
          <a:endParaRPr lang="pl-PL"/>
        </a:p>
      </dgm:t>
    </dgm:pt>
    <dgm:pt modelId="{42094971-C638-4F76-B862-6A9655CCD16C}" type="sibTrans" cxnId="{82353F7B-E903-4976-8DA5-CB656B7BD4CB}">
      <dgm:prSet/>
      <dgm:spPr/>
      <dgm:t>
        <a:bodyPr/>
        <a:lstStyle/>
        <a:p>
          <a:endParaRPr lang="pl-PL"/>
        </a:p>
      </dgm:t>
    </dgm:pt>
    <dgm:pt modelId="{D29A90C4-A5E2-4DAF-9761-54CCA2958DD3}">
      <dgm:prSet phldrT="[Tekst]" custT="1"/>
      <dgm:spPr/>
      <dgm:t>
        <a:bodyPr/>
        <a:lstStyle/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pl-PL" sz="2400" b="1" dirty="0">
              <a:latin typeface="Calibri" panose="020F0502020204030204" pitchFamily="34" charset="0"/>
              <a:cs typeface="Times New Roman" panose="02020603050405020304" pitchFamily="18" charset="0"/>
            </a:rPr>
            <a:t>Uchwała w sprawie ustalania sposobu </a:t>
          </a:r>
        </a:p>
        <a:p>
          <a:r>
            <a:rPr lang="pl-PL" sz="2400" b="1" dirty="0">
              <a:latin typeface="Calibri" panose="020F0502020204030204" pitchFamily="34" charset="0"/>
              <a:cs typeface="Times New Roman" panose="02020603050405020304" pitchFamily="18" charset="0"/>
            </a:rPr>
            <a:t>wykorzystania wyników nadzoru pedagogicznego</a:t>
          </a:r>
        </a:p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pl-PL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2C7AE-E98E-4BCC-A5F0-71F9F678EFD3}" type="parTrans" cxnId="{6EC6B5BA-77FE-4AAA-BA8A-F2CD680A0A1F}">
      <dgm:prSet/>
      <dgm:spPr/>
      <dgm:t>
        <a:bodyPr/>
        <a:lstStyle/>
        <a:p>
          <a:endParaRPr lang="pl-PL"/>
        </a:p>
      </dgm:t>
    </dgm:pt>
    <dgm:pt modelId="{E1CA1103-6E84-446E-8BFB-F5AC302758EA}" type="sibTrans" cxnId="{6EC6B5BA-77FE-4AAA-BA8A-F2CD680A0A1F}">
      <dgm:prSet/>
      <dgm:spPr/>
      <dgm:t>
        <a:bodyPr/>
        <a:lstStyle/>
        <a:p>
          <a:endParaRPr lang="pl-PL"/>
        </a:p>
      </dgm:t>
    </dgm:pt>
    <dgm:pt modelId="{C46D7190-712C-4306-9188-843491A91497}" type="pres">
      <dgm:prSet presAssocID="{E357C860-9BCB-4BAC-B7DE-E677E72997B4}" presName="Name0" presStyleCnt="0">
        <dgm:presLayoutVars>
          <dgm:chMax val="4"/>
          <dgm:resizeHandles val="exact"/>
        </dgm:presLayoutVars>
      </dgm:prSet>
      <dgm:spPr/>
    </dgm:pt>
    <dgm:pt modelId="{871FEE09-ADF5-4F32-9E2C-0CF67A9E39B4}" type="pres">
      <dgm:prSet presAssocID="{E357C860-9BCB-4BAC-B7DE-E677E72997B4}" presName="ellipse" presStyleLbl="trBgShp" presStyleIdx="0" presStyleCnt="1"/>
      <dgm:spPr/>
    </dgm:pt>
    <dgm:pt modelId="{A99B807D-9F83-4BC5-95F9-039162960B30}" type="pres">
      <dgm:prSet presAssocID="{E357C860-9BCB-4BAC-B7DE-E677E72997B4}" presName="arrow1" presStyleLbl="fgShp" presStyleIdx="0" presStyleCnt="1"/>
      <dgm:spPr/>
    </dgm:pt>
    <dgm:pt modelId="{C6E23ACB-F040-4C34-B2F2-C5740B9B97BE}" type="pres">
      <dgm:prSet presAssocID="{E357C860-9BCB-4BAC-B7DE-E677E72997B4}" presName="rectangle" presStyleLbl="revTx" presStyleIdx="0" presStyleCnt="1" custScaleX="291424" custLinFactNeighborX="-1048" custLinFactNeighborY="26836">
        <dgm:presLayoutVars>
          <dgm:bulletEnabled val="1"/>
        </dgm:presLayoutVars>
      </dgm:prSet>
      <dgm:spPr/>
    </dgm:pt>
    <dgm:pt modelId="{8F6DDD41-2359-4B12-9B35-4188291A1F93}" type="pres">
      <dgm:prSet presAssocID="{6651E715-97AF-4406-8E5F-04632C4076DD}" presName="item1" presStyleLbl="node1" presStyleIdx="0" presStyleCnt="3" custScaleX="327792" custLinFactNeighborX="-4473" custLinFactNeighborY="17145">
        <dgm:presLayoutVars>
          <dgm:bulletEnabled val="1"/>
        </dgm:presLayoutVars>
      </dgm:prSet>
      <dgm:spPr/>
    </dgm:pt>
    <dgm:pt modelId="{ED5A3201-DEBB-466A-A498-0510A19A4E57}" type="pres">
      <dgm:prSet presAssocID="{2196A3F2-3C7D-4681-80DD-2E74F1F2B1F3}" presName="item2" presStyleLbl="node1" presStyleIdx="1" presStyleCnt="3" custScaleX="350616" custScaleY="104263" custLinFactNeighborX="-93628" custLinFactNeighborY="-24906">
        <dgm:presLayoutVars>
          <dgm:bulletEnabled val="1"/>
        </dgm:presLayoutVars>
      </dgm:prSet>
      <dgm:spPr/>
    </dgm:pt>
    <dgm:pt modelId="{2ED16B1D-414A-4A43-9ECE-BEFA4236A06F}" type="pres">
      <dgm:prSet presAssocID="{D29A90C4-A5E2-4DAF-9761-54CCA2958DD3}" presName="item3" presStyleLbl="node1" presStyleIdx="2" presStyleCnt="3" custScaleX="354459" custLinFactX="64634" custLinFactNeighborX="100000" custLinFactNeighborY="-11994">
        <dgm:presLayoutVars>
          <dgm:bulletEnabled val="1"/>
        </dgm:presLayoutVars>
      </dgm:prSet>
      <dgm:spPr/>
    </dgm:pt>
    <dgm:pt modelId="{38409E74-2C19-49B1-999F-5F6CE5114FB7}" type="pres">
      <dgm:prSet presAssocID="{E357C860-9BCB-4BAC-B7DE-E677E72997B4}" presName="funnel" presStyleLbl="trAlignAcc1" presStyleIdx="0" presStyleCnt="1" custScaleX="217214" custScaleY="85566" custLinFactNeighborX="9340" custLinFactNeighborY="-2066"/>
      <dgm:spPr/>
    </dgm:pt>
  </dgm:ptLst>
  <dgm:cxnLst>
    <dgm:cxn modelId="{5AB37C0A-7CAE-4010-9C1A-0DE7547B5D44}" srcId="{E357C860-9BCB-4BAC-B7DE-E677E72997B4}" destId="{6651E715-97AF-4406-8E5F-04632C4076DD}" srcOrd="1" destOrd="0" parTransId="{8BD4EF70-FCB2-4D3C-AA27-6EF072C69169}" sibTransId="{2ED0E7A0-D020-4A8F-8BDE-DCE42A98380C}"/>
    <dgm:cxn modelId="{F5CAE325-1BE2-4F2D-9F24-68988501C353}" srcId="{E357C860-9BCB-4BAC-B7DE-E677E72997B4}" destId="{20285DA9-DF38-495D-B177-29F00E7C8EDF}" srcOrd="0" destOrd="0" parTransId="{17301BD6-DDB2-4117-83CC-1388C9AB834E}" sibTransId="{47EFAF76-58B1-4A91-9CE4-ACAFDBD7EF91}"/>
    <dgm:cxn modelId="{82353F7B-E903-4976-8DA5-CB656B7BD4CB}" srcId="{E357C860-9BCB-4BAC-B7DE-E677E72997B4}" destId="{2196A3F2-3C7D-4681-80DD-2E74F1F2B1F3}" srcOrd="2" destOrd="0" parTransId="{0767079F-0FB7-48B5-A520-C35889A79C03}" sibTransId="{42094971-C638-4F76-B862-6A9655CCD16C}"/>
    <dgm:cxn modelId="{AF48A67B-D6A7-4649-B443-2DE4D3205A6D}" type="presOf" srcId="{20285DA9-DF38-495D-B177-29F00E7C8EDF}" destId="{2ED16B1D-414A-4A43-9ECE-BEFA4236A06F}" srcOrd="0" destOrd="0" presId="urn:microsoft.com/office/officeart/2005/8/layout/funnel1"/>
    <dgm:cxn modelId="{F7C53D9E-CA11-4627-893B-AF026A7A37F3}" type="presOf" srcId="{2196A3F2-3C7D-4681-80DD-2E74F1F2B1F3}" destId="{8F6DDD41-2359-4B12-9B35-4188291A1F93}" srcOrd="0" destOrd="0" presId="urn:microsoft.com/office/officeart/2005/8/layout/funnel1"/>
    <dgm:cxn modelId="{6EC6B5BA-77FE-4AAA-BA8A-F2CD680A0A1F}" srcId="{E357C860-9BCB-4BAC-B7DE-E677E72997B4}" destId="{D29A90C4-A5E2-4DAF-9761-54CCA2958DD3}" srcOrd="3" destOrd="0" parTransId="{0BD2C7AE-E98E-4BCC-A5F0-71F9F678EFD3}" sibTransId="{E1CA1103-6E84-446E-8BFB-F5AC302758EA}"/>
    <dgm:cxn modelId="{063612BB-7352-4BE1-9362-2CA5EA9B2D2A}" type="presOf" srcId="{6651E715-97AF-4406-8E5F-04632C4076DD}" destId="{ED5A3201-DEBB-466A-A498-0510A19A4E57}" srcOrd="0" destOrd="0" presId="urn:microsoft.com/office/officeart/2005/8/layout/funnel1"/>
    <dgm:cxn modelId="{FB3CC0CF-4D6B-438C-8780-09A30B180351}" type="presOf" srcId="{E357C860-9BCB-4BAC-B7DE-E677E72997B4}" destId="{C46D7190-712C-4306-9188-843491A91497}" srcOrd="0" destOrd="0" presId="urn:microsoft.com/office/officeart/2005/8/layout/funnel1"/>
    <dgm:cxn modelId="{0BD080FF-6EE0-4D3D-9990-CDD919A7C13A}" type="presOf" srcId="{D29A90C4-A5E2-4DAF-9761-54CCA2958DD3}" destId="{C6E23ACB-F040-4C34-B2F2-C5740B9B97BE}" srcOrd="0" destOrd="0" presId="urn:microsoft.com/office/officeart/2005/8/layout/funnel1"/>
    <dgm:cxn modelId="{1083C970-6269-477E-9D14-6964C453BCCC}" type="presParOf" srcId="{C46D7190-712C-4306-9188-843491A91497}" destId="{871FEE09-ADF5-4F32-9E2C-0CF67A9E39B4}" srcOrd="0" destOrd="0" presId="urn:microsoft.com/office/officeart/2005/8/layout/funnel1"/>
    <dgm:cxn modelId="{518A6CA5-4614-4C4C-BB71-56748B8D2828}" type="presParOf" srcId="{C46D7190-712C-4306-9188-843491A91497}" destId="{A99B807D-9F83-4BC5-95F9-039162960B30}" srcOrd="1" destOrd="0" presId="urn:microsoft.com/office/officeart/2005/8/layout/funnel1"/>
    <dgm:cxn modelId="{B9557D1A-188D-4604-80D7-5BF8D6449A6B}" type="presParOf" srcId="{C46D7190-712C-4306-9188-843491A91497}" destId="{C6E23ACB-F040-4C34-B2F2-C5740B9B97BE}" srcOrd="2" destOrd="0" presId="urn:microsoft.com/office/officeart/2005/8/layout/funnel1"/>
    <dgm:cxn modelId="{778BFBC8-61FE-4D22-88A4-494A310BF077}" type="presParOf" srcId="{C46D7190-712C-4306-9188-843491A91497}" destId="{8F6DDD41-2359-4B12-9B35-4188291A1F93}" srcOrd="3" destOrd="0" presId="urn:microsoft.com/office/officeart/2005/8/layout/funnel1"/>
    <dgm:cxn modelId="{FF2D8F5D-5232-46C5-9ED4-3FE42D77229F}" type="presParOf" srcId="{C46D7190-712C-4306-9188-843491A91497}" destId="{ED5A3201-DEBB-466A-A498-0510A19A4E57}" srcOrd="4" destOrd="0" presId="urn:microsoft.com/office/officeart/2005/8/layout/funnel1"/>
    <dgm:cxn modelId="{97DD01D6-38D4-4B59-91FE-8972C3E2241E}" type="presParOf" srcId="{C46D7190-712C-4306-9188-843491A91497}" destId="{2ED16B1D-414A-4A43-9ECE-BEFA4236A06F}" srcOrd="5" destOrd="0" presId="urn:microsoft.com/office/officeart/2005/8/layout/funnel1"/>
    <dgm:cxn modelId="{2EE3F0A6-D6DC-43D9-9A0B-958F93D7E47C}" type="presParOf" srcId="{C46D7190-712C-4306-9188-843491A91497}" destId="{38409E74-2C19-49B1-999F-5F6CE5114FB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026778-47CF-4CE4-9D11-024076CA2438}" type="doc">
      <dgm:prSet loTypeId="urn:microsoft.com/office/officeart/2005/8/layout/cycle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C9F64627-41B5-4DD6-BE48-FA4821D17E1D}">
      <dgm:prSet phldrT="[Tekst]" custT="1"/>
      <dgm:spPr/>
      <dgm:t>
        <a:bodyPr/>
        <a:lstStyle/>
        <a:p>
          <a:r>
            <a:rPr lang="pl-PL" sz="1800" b="1" dirty="0">
              <a:solidFill>
                <a:srgbClr val="C00000"/>
              </a:solidFill>
            </a:rPr>
            <a:t>ODN</a:t>
          </a:r>
        </a:p>
        <a:p>
          <a:r>
            <a:rPr lang="pl-PL" sz="1400" b="1" dirty="0"/>
            <a:t>Jako statutowa działalność</a:t>
          </a:r>
        </a:p>
      </dgm:t>
    </dgm:pt>
    <dgm:pt modelId="{12A5A627-D441-4FB2-845E-8ED8A16ECB59}" type="parTrans" cxnId="{5DC41755-72CF-4770-AC11-72EB6750868F}">
      <dgm:prSet/>
      <dgm:spPr/>
      <dgm:t>
        <a:bodyPr/>
        <a:lstStyle/>
        <a:p>
          <a:endParaRPr lang="pl-PL"/>
        </a:p>
      </dgm:t>
    </dgm:pt>
    <dgm:pt modelId="{BEA021D3-8192-42B3-B8C7-16E88C01BBE4}" type="sibTrans" cxnId="{5DC41755-72CF-4770-AC11-72EB6750868F}">
      <dgm:prSet/>
      <dgm:spPr/>
      <dgm:t>
        <a:bodyPr/>
        <a:lstStyle/>
        <a:p>
          <a:endParaRPr lang="pl-PL"/>
        </a:p>
      </dgm:t>
    </dgm:pt>
    <dgm:pt modelId="{8862A8EB-0324-40C4-8E1C-DF249A9F6836}">
      <dgm:prSet phldrT="[Tekst]" custT="1"/>
      <dgm:spPr/>
      <dgm:t>
        <a:bodyPr/>
        <a:lstStyle/>
        <a:p>
          <a:r>
            <a:rPr lang="pl-PL" sz="1800" b="1" dirty="0">
              <a:solidFill>
                <a:srgbClr val="C00000"/>
              </a:solidFill>
            </a:rPr>
            <a:t>PPP</a:t>
          </a:r>
        </a:p>
        <a:p>
          <a:r>
            <a:rPr lang="pl-PL" sz="1400" b="1" dirty="0"/>
            <a:t>Jako statutowa działalność</a:t>
          </a:r>
        </a:p>
      </dgm:t>
    </dgm:pt>
    <dgm:pt modelId="{706AD56B-8A86-4844-AC76-20C347FEC1F6}" type="parTrans" cxnId="{78F2A0D4-2F7A-4430-BC52-8C35CDB9AE8C}">
      <dgm:prSet/>
      <dgm:spPr/>
      <dgm:t>
        <a:bodyPr/>
        <a:lstStyle/>
        <a:p>
          <a:endParaRPr lang="pl-PL"/>
        </a:p>
      </dgm:t>
    </dgm:pt>
    <dgm:pt modelId="{C5B1C58A-5453-4042-B63F-CAA46D456511}" type="sibTrans" cxnId="{78F2A0D4-2F7A-4430-BC52-8C35CDB9AE8C}">
      <dgm:prSet/>
      <dgm:spPr/>
      <dgm:t>
        <a:bodyPr/>
        <a:lstStyle/>
        <a:p>
          <a:endParaRPr lang="pl-PL"/>
        </a:p>
      </dgm:t>
    </dgm:pt>
    <dgm:pt modelId="{FE547CCD-4EF8-48AD-A1EB-ABE4A4E98318}">
      <dgm:prSet phldrT="[Tekst]" custT="1"/>
      <dgm:spPr/>
      <dgm:t>
        <a:bodyPr/>
        <a:lstStyle/>
        <a:p>
          <a:r>
            <a:rPr lang="pl-PL" sz="1800" b="1" dirty="0">
              <a:solidFill>
                <a:srgbClr val="C00000"/>
              </a:solidFill>
            </a:rPr>
            <a:t>Biblioteka Pedagogiczna</a:t>
          </a:r>
        </a:p>
        <a:p>
          <a:r>
            <a:rPr lang="pl-PL" sz="1400" b="1" dirty="0"/>
            <a:t>Jako statutowa działalność</a:t>
          </a:r>
        </a:p>
      </dgm:t>
    </dgm:pt>
    <dgm:pt modelId="{3F992B46-A122-4F92-8CFF-131835EFCE14}" type="parTrans" cxnId="{13B8B6AD-88D2-4363-A543-F6CFEEF4C2F3}">
      <dgm:prSet/>
      <dgm:spPr/>
      <dgm:t>
        <a:bodyPr/>
        <a:lstStyle/>
        <a:p>
          <a:endParaRPr lang="pl-PL"/>
        </a:p>
      </dgm:t>
    </dgm:pt>
    <dgm:pt modelId="{434BC21E-32D5-40DD-AA3B-63E5C5159C2E}" type="sibTrans" cxnId="{13B8B6AD-88D2-4363-A543-F6CFEEF4C2F3}">
      <dgm:prSet/>
      <dgm:spPr/>
      <dgm:t>
        <a:bodyPr/>
        <a:lstStyle/>
        <a:p>
          <a:endParaRPr lang="pl-PL"/>
        </a:p>
      </dgm:t>
    </dgm:pt>
    <dgm:pt modelId="{792F5664-A8C7-416E-87E2-BABA2531FBE9}">
      <dgm:prSet phldrT="[Tekst]" custT="1"/>
      <dgm:spPr>
        <a:solidFill>
          <a:srgbClr val="FFFF00"/>
        </a:solidFill>
      </dgm:spPr>
      <dgm:t>
        <a:bodyPr/>
        <a:lstStyle/>
        <a:p>
          <a:r>
            <a:rPr lang="pl-PL" sz="1800" b="1" dirty="0">
              <a:solidFill>
                <a:srgbClr val="C00000"/>
              </a:solidFill>
            </a:rPr>
            <a:t>Wspomaganie szkoły w ramach środków</a:t>
          </a:r>
        </a:p>
        <a:p>
          <a:r>
            <a:rPr lang="pl-PL" sz="1800" b="1" dirty="0">
              <a:solidFill>
                <a:srgbClr val="C00000"/>
              </a:solidFill>
            </a:rPr>
            <a:t> na DZN</a:t>
          </a:r>
        </a:p>
      </dgm:t>
    </dgm:pt>
    <dgm:pt modelId="{FB782F0C-F338-441C-BA69-731975F5C96D}" type="parTrans" cxnId="{85AF14E3-846A-49B4-A118-9A910B6FB76E}">
      <dgm:prSet/>
      <dgm:spPr/>
      <dgm:t>
        <a:bodyPr/>
        <a:lstStyle/>
        <a:p>
          <a:endParaRPr lang="pl-PL"/>
        </a:p>
      </dgm:t>
    </dgm:pt>
    <dgm:pt modelId="{459ABE5B-F56D-40E9-98B9-F7C651AC1975}" type="sibTrans" cxnId="{85AF14E3-846A-49B4-A118-9A910B6FB76E}">
      <dgm:prSet/>
      <dgm:spPr/>
      <dgm:t>
        <a:bodyPr/>
        <a:lstStyle/>
        <a:p>
          <a:endParaRPr lang="pl-PL"/>
        </a:p>
      </dgm:t>
    </dgm:pt>
    <dgm:pt modelId="{1D3D0ECF-7DD0-4834-8C18-6305849D1DBD}">
      <dgm:prSet phldrT="[Tekst]" custT="1"/>
      <dgm:spPr/>
      <dgm:t>
        <a:bodyPr/>
        <a:lstStyle/>
        <a:p>
          <a:r>
            <a:rPr lang="pl-PL" sz="1800" b="1" dirty="0">
              <a:solidFill>
                <a:srgbClr val="C00000"/>
              </a:solidFill>
            </a:rPr>
            <a:t>Wsparcie</a:t>
          </a:r>
        </a:p>
        <a:p>
          <a:r>
            <a:rPr lang="pl-PL" sz="1800" b="1" dirty="0">
              <a:solidFill>
                <a:srgbClr val="C00000"/>
              </a:solidFill>
            </a:rPr>
            <a:t> JST</a:t>
          </a:r>
        </a:p>
        <a:p>
          <a:r>
            <a:rPr lang="pl-PL" sz="1400" b="1" dirty="0"/>
            <a:t>W ramach realizacji programu</a:t>
          </a:r>
        </a:p>
      </dgm:t>
    </dgm:pt>
    <dgm:pt modelId="{D8012964-CA5B-442A-9CA6-F18EC6A210E6}" type="parTrans" cxnId="{8A1951D6-C538-4F0D-90D4-E62AD79279FE}">
      <dgm:prSet/>
      <dgm:spPr/>
      <dgm:t>
        <a:bodyPr/>
        <a:lstStyle/>
        <a:p>
          <a:endParaRPr lang="pl-PL"/>
        </a:p>
      </dgm:t>
    </dgm:pt>
    <dgm:pt modelId="{A65B4696-6CDE-4AA2-87ED-B979FAC3F350}" type="sibTrans" cxnId="{8A1951D6-C538-4F0D-90D4-E62AD79279FE}">
      <dgm:prSet/>
      <dgm:spPr/>
      <dgm:t>
        <a:bodyPr/>
        <a:lstStyle/>
        <a:p>
          <a:endParaRPr lang="pl-PL"/>
        </a:p>
      </dgm:t>
    </dgm:pt>
    <dgm:pt modelId="{5C2B7216-4F07-4CB0-82EA-7C0C19318A69}" type="pres">
      <dgm:prSet presAssocID="{00026778-47CF-4CE4-9D11-024076CA2438}" presName="cycle" presStyleCnt="0">
        <dgm:presLayoutVars>
          <dgm:dir/>
          <dgm:resizeHandles val="exact"/>
        </dgm:presLayoutVars>
      </dgm:prSet>
      <dgm:spPr/>
    </dgm:pt>
    <dgm:pt modelId="{E17B5DC7-23AE-4222-9F50-4A7941AF90A1}" type="pres">
      <dgm:prSet presAssocID="{C9F64627-41B5-4DD6-BE48-FA4821D17E1D}" presName="node" presStyleLbl="node1" presStyleIdx="0" presStyleCnt="5">
        <dgm:presLayoutVars>
          <dgm:bulletEnabled val="1"/>
        </dgm:presLayoutVars>
      </dgm:prSet>
      <dgm:spPr/>
    </dgm:pt>
    <dgm:pt modelId="{6A637B3A-FCD4-4505-B811-7C31567081C7}" type="pres">
      <dgm:prSet presAssocID="{C9F64627-41B5-4DD6-BE48-FA4821D17E1D}" presName="spNode" presStyleCnt="0"/>
      <dgm:spPr/>
    </dgm:pt>
    <dgm:pt modelId="{1C94BE8A-863B-4D8F-A6CE-30FC2E421555}" type="pres">
      <dgm:prSet presAssocID="{BEA021D3-8192-42B3-B8C7-16E88C01BBE4}" presName="sibTrans" presStyleLbl="sibTrans1D1" presStyleIdx="0" presStyleCnt="5"/>
      <dgm:spPr/>
    </dgm:pt>
    <dgm:pt modelId="{332A31C1-D5C5-4834-BD08-ECF1B713B0E1}" type="pres">
      <dgm:prSet presAssocID="{8862A8EB-0324-40C4-8E1C-DF249A9F6836}" presName="node" presStyleLbl="node1" presStyleIdx="1" presStyleCnt="5">
        <dgm:presLayoutVars>
          <dgm:bulletEnabled val="1"/>
        </dgm:presLayoutVars>
      </dgm:prSet>
      <dgm:spPr/>
    </dgm:pt>
    <dgm:pt modelId="{7DB282CF-9EDE-47C8-806E-206674EC0F84}" type="pres">
      <dgm:prSet presAssocID="{8862A8EB-0324-40C4-8E1C-DF249A9F6836}" presName="spNode" presStyleCnt="0"/>
      <dgm:spPr/>
    </dgm:pt>
    <dgm:pt modelId="{C2604C98-C725-4D54-B904-21BA0C7952F3}" type="pres">
      <dgm:prSet presAssocID="{C5B1C58A-5453-4042-B63F-CAA46D456511}" presName="sibTrans" presStyleLbl="sibTrans1D1" presStyleIdx="1" presStyleCnt="5"/>
      <dgm:spPr/>
    </dgm:pt>
    <dgm:pt modelId="{CABFD078-13F3-4632-AD46-9D82B5A8858B}" type="pres">
      <dgm:prSet presAssocID="{FE547CCD-4EF8-48AD-A1EB-ABE4A4E98318}" presName="node" presStyleLbl="node1" presStyleIdx="2" presStyleCnt="5" custScaleX="139722">
        <dgm:presLayoutVars>
          <dgm:bulletEnabled val="1"/>
        </dgm:presLayoutVars>
      </dgm:prSet>
      <dgm:spPr/>
    </dgm:pt>
    <dgm:pt modelId="{34A347C0-5917-41F6-8F61-097CC2CFE3D3}" type="pres">
      <dgm:prSet presAssocID="{FE547CCD-4EF8-48AD-A1EB-ABE4A4E98318}" presName="spNode" presStyleCnt="0"/>
      <dgm:spPr/>
    </dgm:pt>
    <dgm:pt modelId="{99154D36-5392-42CD-AF2A-BBBF7501D52F}" type="pres">
      <dgm:prSet presAssocID="{434BC21E-32D5-40DD-AA3B-63E5C5159C2E}" presName="sibTrans" presStyleLbl="sibTrans1D1" presStyleIdx="2" presStyleCnt="5"/>
      <dgm:spPr/>
    </dgm:pt>
    <dgm:pt modelId="{4416C025-C53F-4DCF-8891-4B5915AF648C}" type="pres">
      <dgm:prSet presAssocID="{792F5664-A8C7-416E-87E2-BABA2531FBE9}" presName="node" presStyleLbl="node1" presStyleIdx="3" presStyleCnt="5" custScaleX="155059">
        <dgm:presLayoutVars>
          <dgm:bulletEnabled val="1"/>
        </dgm:presLayoutVars>
      </dgm:prSet>
      <dgm:spPr/>
    </dgm:pt>
    <dgm:pt modelId="{4752FA98-C41A-4902-9599-7A39A989EF95}" type="pres">
      <dgm:prSet presAssocID="{792F5664-A8C7-416E-87E2-BABA2531FBE9}" presName="spNode" presStyleCnt="0"/>
      <dgm:spPr/>
    </dgm:pt>
    <dgm:pt modelId="{F2AF5BC1-7D92-4C82-82F8-BB77294343A0}" type="pres">
      <dgm:prSet presAssocID="{459ABE5B-F56D-40E9-98B9-F7C651AC1975}" presName="sibTrans" presStyleLbl="sibTrans1D1" presStyleIdx="3" presStyleCnt="5"/>
      <dgm:spPr/>
    </dgm:pt>
    <dgm:pt modelId="{848805F0-E8E8-440B-B801-9EB507A3CC6C}" type="pres">
      <dgm:prSet presAssocID="{1D3D0ECF-7DD0-4834-8C18-6305849D1DBD}" presName="node" presStyleLbl="node1" presStyleIdx="4" presStyleCnt="5" custScaleX="130860">
        <dgm:presLayoutVars>
          <dgm:bulletEnabled val="1"/>
        </dgm:presLayoutVars>
      </dgm:prSet>
      <dgm:spPr/>
    </dgm:pt>
    <dgm:pt modelId="{38035A63-689C-482C-9357-41A4E0BA5903}" type="pres">
      <dgm:prSet presAssocID="{1D3D0ECF-7DD0-4834-8C18-6305849D1DBD}" presName="spNode" presStyleCnt="0"/>
      <dgm:spPr/>
    </dgm:pt>
    <dgm:pt modelId="{A1BE22EF-24B4-46F7-A6AE-E34817CB2917}" type="pres">
      <dgm:prSet presAssocID="{A65B4696-6CDE-4AA2-87ED-B979FAC3F350}" presName="sibTrans" presStyleLbl="sibTrans1D1" presStyleIdx="4" presStyleCnt="5"/>
      <dgm:spPr/>
    </dgm:pt>
  </dgm:ptLst>
  <dgm:cxnLst>
    <dgm:cxn modelId="{696AD604-0A40-4026-A08C-C503496E6CED}" type="presOf" srcId="{FE547CCD-4EF8-48AD-A1EB-ABE4A4E98318}" destId="{CABFD078-13F3-4632-AD46-9D82B5A8858B}" srcOrd="0" destOrd="0" presId="urn:microsoft.com/office/officeart/2005/8/layout/cycle6"/>
    <dgm:cxn modelId="{7E0BF22D-1700-4413-9863-151A2B27E892}" type="presOf" srcId="{459ABE5B-F56D-40E9-98B9-F7C651AC1975}" destId="{F2AF5BC1-7D92-4C82-82F8-BB77294343A0}" srcOrd="0" destOrd="0" presId="urn:microsoft.com/office/officeart/2005/8/layout/cycle6"/>
    <dgm:cxn modelId="{B3BB635F-F006-4803-9893-7FCC61258EF3}" type="presOf" srcId="{1D3D0ECF-7DD0-4834-8C18-6305849D1DBD}" destId="{848805F0-E8E8-440B-B801-9EB507A3CC6C}" srcOrd="0" destOrd="0" presId="urn:microsoft.com/office/officeart/2005/8/layout/cycle6"/>
    <dgm:cxn modelId="{6A92B842-3307-463D-A2C2-D95D10D5FB40}" type="presOf" srcId="{C9F64627-41B5-4DD6-BE48-FA4821D17E1D}" destId="{E17B5DC7-23AE-4222-9F50-4A7941AF90A1}" srcOrd="0" destOrd="0" presId="urn:microsoft.com/office/officeart/2005/8/layout/cycle6"/>
    <dgm:cxn modelId="{5DC41755-72CF-4770-AC11-72EB6750868F}" srcId="{00026778-47CF-4CE4-9D11-024076CA2438}" destId="{C9F64627-41B5-4DD6-BE48-FA4821D17E1D}" srcOrd="0" destOrd="0" parTransId="{12A5A627-D441-4FB2-845E-8ED8A16ECB59}" sibTransId="{BEA021D3-8192-42B3-B8C7-16E88C01BBE4}"/>
    <dgm:cxn modelId="{2C866058-638D-406C-8E53-1D51DCD5D69B}" type="presOf" srcId="{792F5664-A8C7-416E-87E2-BABA2531FBE9}" destId="{4416C025-C53F-4DCF-8891-4B5915AF648C}" srcOrd="0" destOrd="0" presId="urn:microsoft.com/office/officeart/2005/8/layout/cycle6"/>
    <dgm:cxn modelId="{F570FF80-C050-4771-857F-14F581C0ED3F}" type="presOf" srcId="{8862A8EB-0324-40C4-8E1C-DF249A9F6836}" destId="{332A31C1-D5C5-4834-BD08-ECF1B713B0E1}" srcOrd="0" destOrd="0" presId="urn:microsoft.com/office/officeart/2005/8/layout/cycle6"/>
    <dgm:cxn modelId="{13B8B6AD-88D2-4363-A543-F6CFEEF4C2F3}" srcId="{00026778-47CF-4CE4-9D11-024076CA2438}" destId="{FE547CCD-4EF8-48AD-A1EB-ABE4A4E98318}" srcOrd="2" destOrd="0" parTransId="{3F992B46-A122-4F92-8CFF-131835EFCE14}" sibTransId="{434BC21E-32D5-40DD-AA3B-63E5C5159C2E}"/>
    <dgm:cxn modelId="{5399FABE-A43D-40C6-B247-7ED159FEB33E}" type="presOf" srcId="{C5B1C58A-5453-4042-B63F-CAA46D456511}" destId="{C2604C98-C725-4D54-B904-21BA0C7952F3}" srcOrd="0" destOrd="0" presId="urn:microsoft.com/office/officeart/2005/8/layout/cycle6"/>
    <dgm:cxn modelId="{C3113BC0-6DB2-4DFA-8869-7746FE858B07}" type="presOf" srcId="{A65B4696-6CDE-4AA2-87ED-B979FAC3F350}" destId="{A1BE22EF-24B4-46F7-A6AE-E34817CB2917}" srcOrd="0" destOrd="0" presId="urn:microsoft.com/office/officeart/2005/8/layout/cycle6"/>
    <dgm:cxn modelId="{81F622D0-C98B-4982-9334-9C22BB2BF0A5}" type="presOf" srcId="{434BC21E-32D5-40DD-AA3B-63E5C5159C2E}" destId="{99154D36-5392-42CD-AF2A-BBBF7501D52F}" srcOrd="0" destOrd="0" presId="urn:microsoft.com/office/officeart/2005/8/layout/cycle6"/>
    <dgm:cxn modelId="{78F2A0D4-2F7A-4430-BC52-8C35CDB9AE8C}" srcId="{00026778-47CF-4CE4-9D11-024076CA2438}" destId="{8862A8EB-0324-40C4-8E1C-DF249A9F6836}" srcOrd="1" destOrd="0" parTransId="{706AD56B-8A86-4844-AC76-20C347FEC1F6}" sibTransId="{C5B1C58A-5453-4042-B63F-CAA46D456511}"/>
    <dgm:cxn modelId="{8A1951D6-C538-4F0D-90D4-E62AD79279FE}" srcId="{00026778-47CF-4CE4-9D11-024076CA2438}" destId="{1D3D0ECF-7DD0-4834-8C18-6305849D1DBD}" srcOrd="4" destOrd="0" parTransId="{D8012964-CA5B-442A-9CA6-F18EC6A210E6}" sibTransId="{A65B4696-6CDE-4AA2-87ED-B979FAC3F350}"/>
    <dgm:cxn modelId="{0357C2DC-1012-4472-AAF6-B9F65CD01772}" type="presOf" srcId="{00026778-47CF-4CE4-9D11-024076CA2438}" destId="{5C2B7216-4F07-4CB0-82EA-7C0C19318A69}" srcOrd="0" destOrd="0" presId="urn:microsoft.com/office/officeart/2005/8/layout/cycle6"/>
    <dgm:cxn modelId="{81FB7DDF-B45A-4997-A3E9-5506A63C406F}" type="presOf" srcId="{BEA021D3-8192-42B3-B8C7-16E88C01BBE4}" destId="{1C94BE8A-863B-4D8F-A6CE-30FC2E421555}" srcOrd="0" destOrd="0" presId="urn:microsoft.com/office/officeart/2005/8/layout/cycle6"/>
    <dgm:cxn modelId="{85AF14E3-846A-49B4-A118-9A910B6FB76E}" srcId="{00026778-47CF-4CE4-9D11-024076CA2438}" destId="{792F5664-A8C7-416E-87E2-BABA2531FBE9}" srcOrd="3" destOrd="0" parTransId="{FB782F0C-F338-441C-BA69-731975F5C96D}" sibTransId="{459ABE5B-F56D-40E9-98B9-F7C651AC1975}"/>
    <dgm:cxn modelId="{CF8BF790-E159-4F59-971A-65BF851AA4D1}" type="presParOf" srcId="{5C2B7216-4F07-4CB0-82EA-7C0C19318A69}" destId="{E17B5DC7-23AE-4222-9F50-4A7941AF90A1}" srcOrd="0" destOrd="0" presId="urn:microsoft.com/office/officeart/2005/8/layout/cycle6"/>
    <dgm:cxn modelId="{EC84E30F-D469-4A74-82A2-E7127EB14C6D}" type="presParOf" srcId="{5C2B7216-4F07-4CB0-82EA-7C0C19318A69}" destId="{6A637B3A-FCD4-4505-B811-7C31567081C7}" srcOrd="1" destOrd="0" presId="urn:microsoft.com/office/officeart/2005/8/layout/cycle6"/>
    <dgm:cxn modelId="{8B27C2EC-BED5-41F5-8004-5475314B1E35}" type="presParOf" srcId="{5C2B7216-4F07-4CB0-82EA-7C0C19318A69}" destId="{1C94BE8A-863B-4D8F-A6CE-30FC2E421555}" srcOrd="2" destOrd="0" presId="urn:microsoft.com/office/officeart/2005/8/layout/cycle6"/>
    <dgm:cxn modelId="{01B23044-61E6-49D3-9284-580E70728737}" type="presParOf" srcId="{5C2B7216-4F07-4CB0-82EA-7C0C19318A69}" destId="{332A31C1-D5C5-4834-BD08-ECF1B713B0E1}" srcOrd="3" destOrd="0" presId="urn:microsoft.com/office/officeart/2005/8/layout/cycle6"/>
    <dgm:cxn modelId="{5B797BCF-A400-460E-8981-8C8E5514D31D}" type="presParOf" srcId="{5C2B7216-4F07-4CB0-82EA-7C0C19318A69}" destId="{7DB282CF-9EDE-47C8-806E-206674EC0F84}" srcOrd="4" destOrd="0" presId="urn:microsoft.com/office/officeart/2005/8/layout/cycle6"/>
    <dgm:cxn modelId="{5815445C-6B28-43BD-B307-56CA9DF09F64}" type="presParOf" srcId="{5C2B7216-4F07-4CB0-82EA-7C0C19318A69}" destId="{C2604C98-C725-4D54-B904-21BA0C7952F3}" srcOrd="5" destOrd="0" presId="urn:microsoft.com/office/officeart/2005/8/layout/cycle6"/>
    <dgm:cxn modelId="{AF87B9B2-1E71-4CBD-8C14-181F82739B2A}" type="presParOf" srcId="{5C2B7216-4F07-4CB0-82EA-7C0C19318A69}" destId="{CABFD078-13F3-4632-AD46-9D82B5A8858B}" srcOrd="6" destOrd="0" presId="urn:microsoft.com/office/officeart/2005/8/layout/cycle6"/>
    <dgm:cxn modelId="{5E2B9984-8A62-40B2-A86C-2B73EB6E73D1}" type="presParOf" srcId="{5C2B7216-4F07-4CB0-82EA-7C0C19318A69}" destId="{34A347C0-5917-41F6-8F61-097CC2CFE3D3}" srcOrd="7" destOrd="0" presId="urn:microsoft.com/office/officeart/2005/8/layout/cycle6"/>
    <dgm:cxn modelId="{E42EC87A-2FB2-4273-92CF-071FA6DE1EC2}" type="presParOf" srcId="{5C2B7216-4F07-4CB0-82EA-7C0C19318A69}" destId="{99154D36-5392-42CD-AF2A-BBBF7501D52F}" srcOrd="8" destOrd="0" presId="urn:microsoft.com/office/officeart/2005/8/layout/cycle6"/>
    <dgm:cxn modelId="{A774B3AD-CB0B-4AE0-9D96-39470B35D454}" type="presParOf" srcId="{5C2B7216-4F07-4CB0-82EA-7C0C19318A69}" destId="{4416C025-C53F-4DCF-8891-4B5915AF648C}" srcOrd="9" destOrd="0" presId="urn:microsoft.com/office/officeart/2005/8/layout/cycle6"/>
    <dgm:cxn modelId="{179312C6-E298-4BCF-8372-D36B115EEEE8}" type="presParOf" srcId="{5C2B7216-4F07-4CB0-82EA-7C0C19318A69}" destId="{4752FA98-C41A-4902-9599-7A39A989EF95}" srcOrd="10" destOrd="0" presId="urn:microsoft.com/office/officeart/2005/8/layout/cycle6"/>
    <dgm:cxn modelId="{6CDC32B2-98D1-40AD-84B5-B187EC5DD261}" type="presParOf" srcId="{5C2B7216-4F07-4CB0-82EA-7C0C19318A69}" destId="{F2AF5BC1-7D92-4C82-82F8-BB77294343A0}" srcOrd="11" destOrd="0" presId="urn:microsoft.com/office/officeart/2005/8/layout/cycle6"/>
    <dgm:cxn modelId="{5068DDE2-4A99-4B81-A623-1EEC22A32683}" type="presParOf" srcId="{5C2B7216-4F07-4CB0-82EA-7C0C19318A69}" destId="{848805F0-E8E8-440B-B801-9EB507A3CC6C}" srcOrd="12" destOrd="0" presId="urn:microsoft.com/office/officeart/2005/8/layout/cycle6"/>
    <dgm:cxn modelId="{7D4CF255-442A-4755-8B00-5E4F051EB5A7}" type="presParOf" srcId="{5C2B7216-4F07-4CB0-82EA-7C0C19318A69}" destId="{38035A63-689C-482C-9357-41A4E0BA5903}" srcOrd="13" destOrd="0" presId="urn:microsoft.com/office/officeart/2005/8/layout/cycle6"/>
    <dgm:cxn modelId="{E39903F9-6AD7-4261-81A1-2ACF8B3727DC}" type="presParOf" srcId="{5C2B7216-4F07-4CB0-82EA-7C0C19318A69}" destId="{A1BE22EF-24B4-46F7-A6AE-E34817CB291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B670B-B9AE-4A0E-ADA6-F7B88E18FA95}">
      <dsp:nvSpPr>
        <dsp:cNvPr id="0" name=""/>
        <dsp:cNvSpPr/>
      </dsp:nvSpPr>
      <dsp:spPr>
        <a:xfrm rot="16200000">
          <a:off x="35588" y="-54308"/>
          <a:ext cx="4052103" cy="4160720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Czy w twojej JST wystarcza środków na doskonalenie zawodowe nauczycieli?</a:t>
          </a:r>
        </a:p>
      </dsp:txBody>
      <dsp:txXfrm rot="5400000">
        <a:off x="-18720" y="1013026"/>
        <a:ext cx="3451602" cy="2026051"/>
      </dsp:txXfrm>
    </dsp:sp>
    <dsp:sp modelId="{404CB40F-9DE6-46B8-B1E0-34EBA8E5960E}">
      <dsp:nvSpPr>
        <dsp:cNvPr id="0" name=""/>
        <dsp:cNvSpPr/>
      </dsp:nvSpPr>
      <dsp:spPr>
        <a:xfrm rot="5400000">
          <a:off x="7334946" y="6384"/>
          <a:ext cx="4156771" cy="4163754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shade val="50000"/>
                <a:hueOff val="402493"/>
                <a:satOff val="-9802"/>
                <a:lumOff val="428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402493"/>
                <a:satOff val="-9802"/>
                <a:lumOff val="428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402493"/>
                <a:satOff val="-9802"/>
                <a:lumOff val="428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Co chciałbyś zmienić w podziale środków na doskonalenie zawodowe nauczycieli w rozporządzeniu i w swojej JST? </a:t>
          </a:r>
        </a:p>
      </dsp:txBody>
      <dsp:txXfrm rot="-5400000">
        <a:off x="8058890" y="1049068"/>
        <a:ext cx="3436319" cy="2078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B670B-B9AE-4A0E-ADA6-F7B88E18FA95}">
      <dsp:nvSpPr>
        <dsp:cNvPr id="0" name=""/>
        <dsp:cNvSpPr/>
      </dsp:nvSpPr>
      <dsp:spPr>
        <a:xfrm rot="16200000">
          <a:off x="35588" y="-54308"/>
          <a:ext cx="4052103" cy="4160720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Dokonaj analizy podstaw prawnych doskonalenia zawodowego nauczycieli </a:t>
          </a:r>
        </a:p>
      </dsp:txBody>
      <dsp:txXfrm rot="5400000">
        <a:off x="-18720" y="1013026"/>
        <a:ext cx="3451602" cy="2026051"/>
      </dsp:txXfrm>
    </dsp:sp>
    <dsp:sp modelId="{404CB40F-9DE6-46B8-B1E0-34EBA8E5960E}">
      <dsp:nvSpPr>
        <dsp:cNvPr id="0" name=""/>
        <dsp:cNvSpPr/>
      </dsp:nvSpPr>
      <dsp:spPr>
        <a:xfrm rot="5400000">
          <a:off x="7670979" y="1446"/>
          <a:ext cx="4156771" cy="4163754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shade val="50000"/>
                <a:hueOff val="402493"/>
                <a:satOff val="-9802"/>
                <a:lumOff val="428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402493"/>
                <a:satOff val="-9802"/>
                <a:lumOff val="428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402493"/>
                <a:satOff val="-9802"/>
                <a:lumOff val="428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Ustal tryb podziału środków na doskonalenie zawodowe nauczycieli-etapy postępowania </a:t>
          </a:r>
        </a:p>
      </dsp:txBody>
      <dsp:txXfrm rot="-5400000">
        <a:off x="8394923" y="1044130"/>
        <a:ext cx="3436319" cy="20783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596B1-6F23-45BB-8A51-B8618706E09C}">
      <dsp:nvSpPr>
        <dsp:cNvPr id="0" name=""/>
        <dsp:cNvSpPr/>
      </dsp:nvSpPr>
      <dsp:spPr>
        <a:xfrm>
          <a:off x="905550" y="0"/>
          <a:ext cx="10262911" cy="3959942"/>
        </a:xfrm>
        <a:prstGeom prst="rightArrow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10380-DE5D-46AF-A9E8-E84A093D7181}">
      <dsp:nvSpPr>
        <dsp:cNvPr id="0" name=""/>
        <dsp:cNvSpPr/>
      </dsp:nvSpPr>
      <dsp:spPr>
        <a:xfrm>
          <a:off x="147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Ustalenie kwoty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na doskonalenie zawodowe nauczycieli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w rozdziale 8014 budżetu JST</a:t>
          </a:r>
        </a:p>
      </dsp:txBody>
      <dsp:txXfrm>
        <a:off x="77470" y="1265305"/>
        <a:ext cx="1612239" cy="1429330"/>
      </dsp:txXfrm>
    </dsp:sp>
    <dsp:sp modelId="{B3C7BE48-2323-42ED-AE7B-F4A222A3A4C7}">
      <dsp:nvSpPr>
        <dsp:cNvPr id="0" name=""/>
        <dsp:cNvSpPr/>
      </dsp:nvSpPr>
      <dsp:spPr>
        <a:xfrm>
          <a:off x="2061513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Zebranie danych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latin typeface="Calibri" panose="020F0502020204030204" pitchFamily="34" charset="0"/>
              <a:cs typeface="Times New Roman" panose="02020603050405020304" pitchFamily="18" charset="0"/>
            </a:rPr>
            <a:t>do sporządzenia podziału środków na doskonalenie zawodowe  nauczycieli</a:t>
          </a:r>
        </a:p>
      </dsp:txBody>
      <dsp:txXfrm>
        <a:off x="2138836" y="1265305"/>
        <a:ext cx="1612239" cy="1429330"/>
      </dsp:txXfrm>
    </dsp:sp>
    <dsp:sp modelId="{1162E7B5-C8FE-4138-A1FF-713D2A345F90}">
      <dsp:nvSpPr>
        <dsp:cNvPr id="0" name=""/>
        <dsp:cNvSpPr/>
      </dsp:nvSpPr>
      <dsp:spPr>
        <a:xfrm>
          <a:off x="4122880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Sporządzenie projektu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podziału środków na doskonalenie nauczycieli – uchwała</a:t>
          </a:r>
        </a:p>
      </dsp:txBody>
      <dsp:txXfrm>
        <a:off x="4200203" y="1265305"/>
        <a:ext cx="1612239" cy="1429330"/>
      </dsp:txXfrm>
    </dsp:sp>
    <dsp:sp modelId="{4CE5B68B-8F36-4FAD-90F7-97FE918CB8A8}">
      <dsp:nvSpPr>
        <dsp:cNvPr id="0" name=""/>
        <dsp:cNvSpPr/>
      </dsp:nvSpPr>
      <dsp:spPr>
        <a:xfrm>
          <a:off x="6184246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Konsultacje społeczne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Uzgodnienia </a:t>
          </a:r>
          <a:b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z dyrektorami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związkami zawodowymi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 komisją oświaty</a:t>
          </a:r>
        </a:p>
      </dsp:txBody>
      <dsp:txXfrm>
        <a:off x="6261569" y="1265305"/>
        <a:ext cx="1612239" cy="1429330"/>
      </dsp:txXfrm>
    </dsp:sp>
    <dsp:sp modelId="{074497F6-BEB0-4371-8650-A370E9506E64}">
      <dsp:nvSpPr>
        <dsp:cNvPr id="0" name=""/>
        <dsp:cNvSpPr/>
      </dsp:nvSpPr>
      <dsp:spPr>
        <a:xfrm>
          <a:off x="8245613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Przyjęcie uchwały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w sprawie planu doskonalenia zawodowego nauczycieli</a:t>
          </a:r>
        </a:p>
      </dsp:txBody>
      <dsp:txXfrm>
        <a:off x="8322936" y="1265305"/>
        <a:ext cx="1612239" cy="1429330"/>
      </dsp:txXfrm>
    </dsp:sp>
    <dsp:sp modelId="{1FD402E3-3BE4-43EA-9A05-F7C662376E43}">
      <dsp:nvSpPr>
        <dsp:cNvPr id="0" name=""/>
        <dsp:cNvSpPr/>
      </dsp:nvSpPr>
      <dsp:spPr>
        <a:xfrm>
          <a:off x="10306980" y="1187982"/>
          <a:ext cx="1766885" cy="15839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1" kern="1200" dirty="0">
            <a:latin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Wydanie zarządzenia  </a:t>
          </a:r>
          <a:r>
            <a:rPr lang="pl-PL" sz="1200" kern="1200" dirty="0">
              <a:latin typeface="Calibri" panose="020F0502020204030204" pitchFamily="34" charset="0"/>
              <a:cs typeface="Times New Roman" panose="02020603050405020304" pitchFamily="18" charset="0"/>
            </a:rPr>
            <a:t>ustalenie dysponentów środków finansowych przeznaczonych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kern="1200" dirty="0">
              <a:latin typeface="Calibri" panose="020F0502020204030204" pitchFamily="34" charset="0"/>
              <a:cs typeface="Times New Roman" panose="02020603050405020304" pitchFamily="18" charset="0"/>
            </a:rPr>
            <a:t>na DZN</a:t>
          </a:r>
          <a:endParaRPr lang="pl-PL" sz="1200" b="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84303" y="1265305"/>
        <a:ext cx="1612239" cy="1429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D7268-2940-4EBD-A58E-DE0807BEBA85}">
      <dsp:nvSpPr>
        <dsp:cNvPr id="0" name=""/>
        <dsp:cNvSpPr/>
      </dsp:nvSpPr>
      <dsp:spPr>
        <a:xfrm rot="5400000">
          <a:off x="1276788" y="1175426"/>
          <a:ext cx="2028246" cy="3374956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48FD1-F6C8-4A74-98F5-50CF148E1E74}">
      <dsp:nvSpPr>
        <dsp:cNvPr id="0" name=""/>
        <dsp:cNvSpPr/>
      </dsp:nvSpPr>
      <dsp:spPr>
        <a:xfrm>
          <a:off x="938223" y="2183811"/>
          <a:ext cx="3046929" cy="26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Zaplanowanie środków w budżecie JST</a:t>
          </a:r>
        </a:p>
      </dsp:txBody>
      <dsp:txXfrm>
        <a:off x="938223" y="2183811"/>
        <a:ext cx="3046929" cy="2670812"/>
      </dsp:txXfrm>
    </dsp:sp>
    <dsp:sp modelId="{D4CB22ED-38CD-4784-A3BF-5CCAB86097D4}">
      <dsp:nvSpPr>
        <dsp:cNvPr id="0" name=""/>
        <dsp:cNvSpPr/>
      </dsp:nvSpPr>
      <dsp:spPr>
        <a:xfrm>
          <a:off x="3410260" y="926958"/>
          <a:ext cx="574892" cy="574892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CECA7-2AA6-4358-ACAA-DC9774944178}">
      <dsp:nvSpPr>
        <dsp:cNvPr id="0" name=""/>
        <dsp:cNvSpPr/>
      </dsp:nvSpPr>
      <dsp:spPr>
        <a:xfrm rot="5400000">
          <a:off x="5006825" y="252425"/>
          <a:ext cx="2028246" cy="3374956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AFC9B-709A-4AC8-A3C2-A13E61BE8C8E}">
      <dsp:nvSpPr>
        <dsp:cNvPr id="0" name=""/>
        <dsp:cNvSpPr/>
      </dsp:nvSpPr>
      <dsp:spPr>
        <a:xfrm>
          <a:off x="4668260" y="1260810"/>
          <a:ext cx="3046929" cy="26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Uchwała organu stanowiącego JST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Podział środków na zadania </a:t>
          </a:r>
        </a:p>
      </dsp:txBody>
      <dsp:txXfrm>
        <a:off x="4668260" y="1260810"/>
        <a:ext cx="3046929" cy="2670812"/>
      </dsp:txXfrm>
    </dsp:sp>
    <dsp:sp modelId="{324DEE63-5633-4A19-B633-0CEA550E4D83}">
      <dsp:nvSpPr>
        <dsp:cNvPr id="0" name=""/>
        <dsp:cNvSpPr/>
      </dsp:nvSpPr>
      <dsp:spPr>
        <a:xfrm>
          <a:off x="7140298" y="3957"/>
          <a:ext cx="574892" cy="574892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DF4A2-903D-4E9C-A1FF-3F9914549FAF}">
      <dsp:nvSpPr>
        <dsp:cNvPr id="0" name=""/>
        <dsp:cNvSpPr/>
      </dsp:nvSpPr>
      <dsp:spPr>
        <a:xfrm rot="5400000">
          <a:off x="8736862" y="-670576"/>
          <a:ext cx="2028246" cy="3374956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3B359-70B4-408F-8171-9BF4F12E1737}">
      <dsp:nvSpPr>
        <dsp:cNvPr id="0" name=""/>
        <dsp:cNvSpPr/>
      </dsp:nvSpPr>
      <dsp:spPr>
        <a:xfrm>
          <a:off x="8398298" y="337808"/>
          <a:ext cx="3046929" cy="26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Zarządzenie Organu wykonawczego JST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Podział środków na jednostki</a:t>
          </a:r>
          <a:br>
            <a:rPr lang="pl-PL" sz="1600" b="1" kern="1200" dirty="0"/>
          </a:br>
          <a:endParaRPr lang="pl-PL" sz="1600" b="1" kern="1200" dirty="0"/>
        </a:p>
      </dsp:txBody>
      <dsp:txXfrm>
        <a:off x="8398298" y="337808"/>
        <a:ext cx="3046929" cy="26708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6C768-B236-4589-B98D-1518C3E13CE2}">
      <dsp:nvSpPr>
        <dsp:cNvPr id="0" name=""/>
        <dsp:cNvSpPr/>
      </dsp:nvSpPr>
      <dsp:spPr>
        <a:xfrm>
          <a:off x="2760037" y="0"/>
          <a:ext cx="3384376" cy="3384376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ABD64E-301E-4DD0-AF09-4271D6852E2D}">
      <dsp:nvSpPr>
        <dsp:cNvPr id="0" name=""/>
        <dsp:cNvSpPr/>
      </dsp:nvSpPr>
      <dsp:spPr>
        <a:xfrm>
          <a:off x="3241596" y="338832"/>
          <a:ext cx="2797872" cy="9041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Wspomaganie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szkolenia, narady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współpraca …</a:t>
          </a:r>
        </a:p>
      </dsp:txBody>
      <dsp:txXfrm>
        <a:off x="3285731" y="382967"/>
        <a:ext cx="2709602" cy="815848"/>
      </dsp:txXfrm>
    </dsp:sp>
    <dsp:sp modelId="{B9D51F99-43F9-4113-9337-94E9DE7D0816}">
      <dsp:nvSpPr>
        <dsp:cNvPr id="0" name=""/>
        <dsp:cNvSpPr/>
      </dsp:nvSpPr>
      <dsp:spPr>
        <a:xfrm>
          <a:off x="2949853" y="1524301"/>
          <a:ext cx="2998409" cy="832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Kontrola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obserwacje, kontrola dokumentacji…</a:t>
          </a:r>
        </a:p>
      </dsp:txBody>
      <dsp:txXfrm>
        <a:off x="2990502" y="1564950"/>
        <a:ext cx="2917111" cy="751410"/>
      </dsp:txXfrm>
    </dsp:sp>
    <dsp:sp modelId="{E15E4386-012F-42BE-9B41-497BFCF1DEB9}">
      <dsp:nvSpPr>
        <dsp:cNvPr id="0" name=""/>
        <dsp:cNvSpPr/>
      </dsp:nvSpPr>
      <dsp:spPr>
        <a:xfrm>
          <a:off x="2605742" y="2477851"/>
          <a:ext cx="3112251" cy="7572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Ewaluacja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praktyczne badanie oceniające</a:t>
          </a:r>
        </a:p>
      </dsp:txBody>
      <dsp:txXfrm>
        <a:off x="2642706" y="2514815"/>
        <a:ext cx="3038323" cy="6832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E91F8-F094-4FAA-9620-334FFD6D796A}">
      <dsp:nvSpPr>
        <dsp:cNvPr id="0" name=""/>
        <dsp:cNvSpPr/>
      </dsp:nvSpPr>
      <dsp:spPr>
        <a:xfrm rot="16200000">
          <a:off x="1310105" y="-221899"/>
          <a:ext cx="2500559" cy="36503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latin typeface="Calibri" panose="020F0502020204030204" pitchFamily="34" charset="0"/>
              <a:cs typeface="Times New Roman" panose="02020603050405020304" pitchFamily="18" charset="0"/>
            </a:rPr>
            <a:t>Wyniki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- </a:t>
          </a: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liczba podejmowanych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   działań,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- dane o wynikach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   podejmowanych działań,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- rzetelny opis stanu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pl-PL" sz="1600" b="0" kern="12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jak jest 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857281" y="475103"/>
        <a:ext cx="3528297" cy="2256381"/>
      </dsp:txXfrm>
    </dsp:sp>
    <dsp:sp modelId="{BE7D1804-5C10-490F-BBDE-486E63D7A6AB}">
      <dsp:nvSpPr>
        <dsp:cNvPr id="0" name=""/>
        <dsp:cNvSpPr/>
      </dsp:nvSpPr>
      <dsp:spPr>
        <a:xfrm rot="5400000">
          <a:off x="4364335" y="194452"/>
          <a:ext cx="2486423" cy="2860049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tint val="50000"/>
            <a:hueOff val="1955669"/>
            <a:satOff val="100000"/>
            <a:lumOff val="105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latin typeface="Calibri" panose="020F0502020204030204" pitchFamily="34" charset="0"/>
              <a:cs typeface="Times New Roman" panose="02020603050405020304" pitchFamily="18" charset="0"/>
            </a:rPr>
            <a:t>Wniosk</a:t>
          </a: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i o</a:t>
          </a: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dnoszące się do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- doskonalenia jakości pracy </a:t>
          </a:r>
          <a:b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   szkoły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- </a:t>
          </a:r>
          <a:r>
            <a:rPr lang="pl-PL" sz="1600" b="0" kern="12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co możemy poprawić?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- działań wspierających    </a:t>
          </a:r>
          <a:b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   rozwój nauczycieli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latin typeface="Calibri" panose="020F0502020204030204" pitchFamily="34" charset="0"/>
              <a:cs typeface="Times New Roman" panose="02020603050405020304" pitchFamily="18" charset="0"/>
            </a:rPr>
            <a:t>– </a:t>
          </a:r>
          <a:r>
            <a:rPr lang="pl-PL" sz="1600" b="0" kern="12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jak się będziemy </a:t>
          </a:r>
          <a:br>
            <a:rPr lang="pl-PL" sz="1600" b="0" kern="12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</a:br>
          <a:r>
            <a:rPr lang="pl-PL" sz="1600" b="0" kern="12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   doskonalić? </a:t>
          </a:r>
        </a:p>
      </dsp:txBody>
      <dsp:txXfrm rot="-5400000">
        <a:off x="4177523" y="502664"/>
        <a:ext cx="2738650" cy="2243625"/>
      </dsp:txXfrm>
    </dsp:sp>
    <dsp:sp modelId="{E5CDFFCC-C495-4A72-9560-1E1F99FFA24C}">
      <dsp:nvSpPr>
        <dsp:cNvPr id="0" name=""/>
        <dsp:cNvSpPr/>
      </dsp:nvSpPr>
      <dsp:spPr>
        <a:xfrm>
          <a:off x="2687554" y="-85179"/>
          <a:ext cx="2057376" cy="155221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91169-68AD-4DE3-AE35-AC37EFC64458}">
      <dsp:nvSpPr>
        <dsp:cNvPr id="0" name=""/>
        <dsp:cNvSpPr/>
      </dsp:nvSpPr>
      <dsp:spPr>
        <a:xfrm rot="10800000">
          <a:off x="1845740" y="2106382"/>
          <a:ext cx="2034421" cy="139098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FEE09-ADF5-4F32-9E2C-0CF67A9E39B4}">
      <dsp:nvSpPr>
        <dsp:cNvPr id="0" name=""/>
        <dsp:cNvSpPr/>
      </dsp:nvSpPr>
      <dsp:spPr>
        <a:xfrm>
          <a:off x="3694397" y="92822"/>
          <a:ext cx="3193104" cy="1108923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B807D-9F83-4BC5-95F9-039162960B30}">
      <dsp:nvSpPr>
        <dsp:cNvPr id="0" name=""/>
        <dsp:cNvSpPr/>
      </dsp:nvSpPr>
      <dsp:spPr>
        <a:xfrm>
          <a:off x="4986490" y="2808199"/>
          <a:ext cx="618818" cy="396044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23ACB-F040-4C34-B2F2-C5740B9B97BE}">
      <dsp:nvSpPr>
        <dsp:cNvPr id="0" name=""/>
        <dsp:cNvSpPr/>
      </dsp:nvSpPr>
      <dsp:spPr>
        <a:xfrm>
          <a:off x="936643" y="3217857"/>
          <a:ext cx="8656254" cy="742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Uchwała w sprawie ustalania sposobu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wykorzystania wyników nadzoru pedagogicznego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6643" y="3217857"/>
        <a:ext cx="8656254" cy="742582"/>
      </dsp:txXfrm>
    </dsp:sp>
    <dsp:sp modelId="{8F6DDD41-2359-4B12-9B35-4188291A1F93}">
      <dsp:nvSpPr>
        <dsp:cNvPr id="0" name=""/>
        <dsp:cNvSpPr/>
      </dsp:nvSpPr>
      <dsp:spPr>
        <a:xfrm>
          <a:off x="3536819" y="1478364"/>
          <a:ext cx="3651189" cy="1113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Wnioski z nadzoru</a:t>
          </a:r>
          <a:endParaRPr lang="pl-PL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71523" y="1641487"/>
        <a:ext cx="2581781" cy="787627"/>
      </dsp:txXfrm>
    </dsp:sp>
    <dsp:sp modelId="{ED5A3201-DEBB-466A-A498-0510A19A4E57}">
      <dsp:nvSpPr>
        <dsp:cNvPr id="0" name=""/>
        <dsp:cNvSpPr/>
      </dsp:nvSpPr>
      <dsp:spPr>
        <a:xfrm>
          <a:off x="1619591" y="150574"/>
          <a:ext cx="3905419" cy="11613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Informacja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o działalności szkoły</a:t>
          </a:r>
        </a:p>
      </dsp:txBody>
      <dsp:txXfrm>
        <a:off x="2191526" y="320651"/>
        <a:ext cx="2761549" cy="821204"/>
      </dsp:txXfrm>
    </dsp:sp>
    <dsp:sp modelId="{2ED16B1D-414A-4A43-9ECE-BEFA4236A06F}">
      <dsp:nvSpPr>
        <dsp:cNvPr id="0" name=""/>
        <dsp:cNvSpPr/>
      </dsp:nvSpPr>
      <dsp:spPr>
        <a:xfrm>
          <a:off x="5613527" y="48829"/>
          <a:ext cx="3948225" cy="1113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Wyniki z nadzoru</a:t>
          </a:r>
        </a:p>
      </dsp:txBody>
      <dsp:txXfrm>
        <a:off x="6191731" y="211952"/>
        <a:ext cx="2791817" cy="787627"/>
      </dsp:txXfrm>
    </dsp:sp>
    <dsp:sp modelId="{38409E74-2C19-49B1-999F-5F6CE5114FB7}">
      <dsp:nvSpPr>
        <dsp:cNvPr id="0" name=""/>
        <dsp:cNvSpPr/>
      </dsp:nvSpPr>
      <dsp:spPr>
        <a:xfrm>
          <a:off x="1855916" y="99484"/>
          <a:ext cx="7527301" cy="2372153"/>
        </a:xfrm>
        <a:prstGeom prst="funnel">
          <a:avLst/>
        </a:prstGeom>
        <a:solidFill>
          <a:schemeClr val="dk2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B5DC7-23AE-4222-9F50-4A7941AF90A1}">
      <dsp:nvSpPr>
        <dsp:cNvPr id="0" name=""/>
        <dsp:cNvSpPr/>
      </dsp:nvSpPr>
      <dsp:spPr>
        <a:xfrm>
          <a:off x="4632215" y="690"/>
          <a:ext cx="1346065" cy="8749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ODN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Jako statutowa działalność</a:t>
          </a:r>
        </a:p>
      </dsp:txBody>
      <dsp:txXfrm>
        <a:off x="4674926" y="43401"/>
        <a:ext cx="1260643" cy="789520"/>
      </dsp:txXfrm>
    </dsp:sp>
    <dsp:sp modelId="{1C94BE8A-863B-4D8F-A6CE-30FC2E421555}">
      <dsp:nvSpPr>
        <dsp:cNvPr id="0" name=""/>
        <dsp:cNvSpPr/>
      </dsp:nvSpPr>
      <dsp:spPr>
        <a:xfrm>
          <a:off x="3558137" y="438161"/>
          <a:ext cx="3494221" cy="3494221"/>
        </a:xfrm>
        <a:custGeom>
          <a:avLst/>
          <a:gdLst/>
          <a:ahLst/>
          <a:cxnLst/>
          <a:rect l="0" t="0" r="0" b="0"/>
          <a:pathLst>
            <a:path>
              <a:moveTo>
                <a:pt x="2429378" y="138724"/>
              </a:moveTo>
              <a:arcTo wR="1747110" hR="1747110" stAng="17579182" swAng="196018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A31C1-D5C5-4834-BD08-ECF1B713B0E1}">
      <dsp:nvSpPr>
        <dsp:cNvPr id="0" name=""/>
        <dsp:cNvSpPr/>
      </dsp:nvSpPr>
      <dsp:spPr>
        <a:xfrm>
          <a:off x="6293816" y="1207914"/>
          <a:ext cx="1346065" cy="8749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PPP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Jako statutowa działalność</a:t>
          </a:r>
        </a:p>
      </dsp:txBody>
      <dsp:txXfrm>
        <a:off x="6336527" y="1250625"/>
        <a:ext cx="1260643" cy="789520"/>
      </dsp:txXfrm>
    </dsp:sp>
    <dsp:sp modelId="{C2604C98-C725-4D54-B904-21BA0C7952F3}">
      <dsp:nvSpPr>
        <dsp:cNvPr id="0" name=""/>
        <dsp:cNvSpPr/>
      </dsp:nvSpPr>
      <dsp:spPr>
        <a:xfrm>
          <a:off x="3558137" y="438161"/>
          <a:ext cx="3494221" cy="3494221"/>
        </a:xfrm>
        <a:custGeom>
          <a:avLst/>
          <a:gdLst/>
          <a:ahLst/>
          <a:cxnLst/>
          <a:rect l="0" t="0" r="0" b="0"/>
          <a:pathLst>
            <a:path>
              <a:moveTo>
                <a:pt x="3491836" y="1655857"/>
              </a:moveTo>
              <a:arcTo wR="1747110" hR="1747110" stAng="21420362" swAng="2195264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FD078-13F3-4632-AD46-9D82B5A8858B}">
      <dsp:nvSpPr>
        <dsp:cNvPr id="0" name=""/>
        <dsp:cNvSpPr/>
      </dsp:nvSpPr>
      <dsp:spPr>
        <a:xfrm>
          <a:off x="5391799" y="3161243"/>
          <a:ext cx="1880749" cy="8749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Biblioteka Pedagogiczna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Jako statutowa działalność</a:t>
          </a:r>
        </a:p>
      </dsp:txBody>
      <dsp:txXfrm>
        <a:off x="5434510" y="3203954"/>
        <a:ext cx="1795327" cy="789520"/>
      </dsp:txXfrm>
    </dsp:sp>
    <dsp:sp modelId="{99154D36-5392-42CD-AF2A-BBBF7501D52F}">
      <dsp:nvSpPr>
        <dsp:cNvPr id="0" name=""/>
        <dsp:cNvSpPr/>
      </dsp:nvSpPr>
      <dsp:spPr>
        <a:xfrm>
          <a:off x="3558137" y="438161"/>
          <a:ext cx="3494221" cy="3494221"/>
        </a:xfrm>
        <a:custGeom>
          <a:avLst/>
          <a:gdLst/>
          <a:ahLst/>
          <a:cxnLst/>
          <a:rect l="0" t="0" r="0" b="0"/>
          <a:pathLst>
            <a:path>
              <a:moveTo>
                <a:pt x="1832963" y="3492110"/>
              </a:moveTo>
              <a:arcTo wR="1747110" hR="1747110" stAng="5231001" swAng="13481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6C025-C53F-4DCF-8891-4B5915AF648C}">
      <dsp:nvSpPr>
        <dsp:cNvPr id="0" name=""/>
        <dsp:cNvSpPr/>
      </dsp:nvSpPr>
      <dsp:spPr>
        <a:xfrm>
          <a:off x="3234724" y="3161243"/>
          <a:ext cx="2087195" cy="874942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Wspomaganie szkoły w ramach środków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 na DZN</a:t>
          </a:r>
        </a:p>
      </dsp:txBody>
      <dsp:txXfrm>
        <a:off x="3277435" y="3203954"/>
        <a:ext cx="2001773" cy="789520"/>
      </dsp:txXfrm>
    </dsp:sp>
    <dsp:sp modelId="{F2AF5BC1-7D92-4C82-82F8-BB77294343A0}">
      <dsp:nvSpPr>
        <dsp:cNvPr id="0" name=""/>
        <dsp:cNvSpPr/>
      </dsp:nvSpPr>
      <dsp:spPr>
        <a:xfrm>
          <a:off x="3558137" y="438161"/>
          <a:ext cx="3494221" cy="3494221"/>
        </a:xfrm>
        <a:custGeom>
          <a:avLst/>
          <a:gdLst/>
          <a:ahLst/>
          <a:cxnLst/>
          <a:rect l="0" t="0" r="0" b="0"/>
          <a:pathLst>
            <a:path>
              <a:moveTo>
                <a:pt x="291799" y="2713788"/>
              </a:moveTo>
              <a:arcTo wR="1747110" hR="1747110" stAng="8784374" swAng="2195264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805F0-E8E8-440B-B801-9EB507A3CC6C}">
      <dsp:nvSpPr>
        <dsp:cNvPr id="0" name=""/>
        <dsp:cNvSpPr/>
      </dsp:nvSpPr>
      <dsp:spPr>
        <a:xfrm>
          <a:off x="2762916" y="1207914"/>
          <a:ext cx="1761460" cy="8749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Wsparcie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C00000"/>
              </a:solidFill>
            </a:rPr>
            <a:t> JST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W ramach realizacji programu</a:t>
          </a:r>
        </a:p>
      </dsp:txBody>
      <dsp:txXfrm>
        <a:off x="2805627" y="1250625"/>
        <a:ext cx="1676038" cy="789520"/>
      </dsp:txXfrm>
    </dsp:sp>
    <dsp:sp modelId="{A1BE22EF-24B4-46F7-A6AE-E34817CB2917}">
      <dsp:nvSpPr>
        <dsp:cNvPr id="0" name=""/>
        <dsp:cNvSpPr/>
      </dsp:nvSpPr>
      <dsp:spPr>
        <a:xfrm>
          <a:off x="3558137" y="438161"/>
          <a:ext cx="3494221" cy="3494221"/>
        </a:xfrm>
        <a:custGeom>
          <a:avLst/>
          <a:gdLst/>
          <a:ahLst/>
          <a:cxnLst/>
          <a:rect l="0" t="0" r="0" b="0"/>
          <a:pathLst>
            <a:path>
              <a:moveTo>
                <a:pt x="304579" y="761463"/>
              </a:moveTo>
              <a:arcTo wR="1747110" hR="1747110" stAng="12860632" swAng="196018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image" Target="../media/image1.jpeg"/><Relationship Id="rId7" Type="http://schemas.openxmlformats.org/officeDocument/2006/relationships/diagramData" Target="../diagrams/data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7.xml"/><Relationship Id="rId5" Type="http://schemas.microsoft.com/office/2007/relationships/hdphoto" Target="../media/hdphoto1.wdp"/><Relationship Id="rId10" Type="http://schemas.openxmlformats.org/officeDocument/2006/relationships/diagramColors" Target="../diagrams/colors7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image" Target="../media/image1.jpeg"/><Relationship Id="rId7" Type="http://schemas.openxmlformats.org/officeDocument/2006/relationships/diagramData" Target="../diagrams/data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8.xml"/><Relationship Id="rId5" Type="http://schemas.microsoft.com/office/2007/relationships/hdphoto" Target="../media/hdphoto1.wdp"/><Relationship Id="rId10" Type="http://schemas.openxmlformats.org/officeDocument/2006/relationships/diagramColors" Target="../diagrams/colors8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1.xml"/><Relationship Id="rId5" Type="http://schemas.microsoft.com/office/2007/relationships/hdphoto" Target="../media/hdphoto1.wdp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1.jpe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2.xml"/><Relationship Id="rId5" Type="http://schemas.microsoft.com/office/2007/relationships/hdphoto" Target="../media/hdphoto1.wdp"/><Relationship Id="rId10" Type="http://schemas.openxmlformats.org/officeDocument/2006/relationships/diagramColors" Target="../diagrams/colors2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1.jpeg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3.xml"/><Relationship Id="rId5" Type="http://schemas.microsoft.com/office/2007/relationships/hdphoto" Target="../media/hdphoto1.wdp"/><Relationship Id="rId10" Type="http://schemas.openxmlformats.org/officeDocument/2006/relationships/diagramColors" Target="../diagrams/colors3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1.jpeg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4.xml"/><Relationship Id="rId5" Type="http://schemas.microsoft.com/office/2007/relationships/hdphoto" Target="../media/hdphoto1.wdp"/><Relationship Id="rId10" Type="http://schemas.openxmlformats.org/officeDocument/2006/relationships/diagramColors" Target="../diagrams/colors4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Podstawy%20prawne%20doskonalenia%20w%20szkole%20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image" Target="../media/image1.jpeg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notesSlide" Target="../notesSlides/notesSlide7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5.xml"/><Relationship Id="rId5" Type="http://schemas.microsoft.com/office/2007/relationships/hdphoto" Target="../media/hdphoto1.wdp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6" name="Prostokąt 4"/>
          <p:cNvSpPr>
            <a:spLocks noChangeArrowheads="1"/>
          </p:cNvSpPr>
          <p:nvPr/>
        </p:nvSpPr>
        <p:spPr bwMode="auto">
          <a:xfrm>
            <a:off x="1007533" y="1268413"/>
            <a:ext cx="1046480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None/>
              <a:defRPr/>
            </a:pPr>
            <a:endParaRPr lang="pl-PL" altLang="pl-PL" sz="4000" b="1" dirty="0"/>
          </a:p>
          <a:p>
            <a:pPr algn="ctr">
              <a:buNone/>
              <a:defRPr/>
            </a:pPr>
            <a:r>
              <a:rPr lang="pl-PL" altLang="pl-PL" sz="4000" b="1" dirty="0"/>
              <a:t>Przykładowy model podziału środków na doskonalenie zawodowe nauczycieli </a:t>
            </a:r>
            <a:br>
              <a:rPr lang="pl-PL" altLang="pl-PL" sz="4000" b="1" dirty="0"/>
            </a:br>
            <a:r>
              <a:rPr lang="pl-PL" altLang="pl-PL" sz="4000" b="1" dirty="0"/>
              <a:t>w kontekście podniesienia jakości pracy szkół/placówek oświatowych </a:t>
            </a:r>
          </a:p>
          <a:p>
            <a:pPr>
              <a:defRPr/>
            </a:pPr>
            <a:endParaRPr lang="pl-PL" altLang="pl-PL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1968501" y="404814"/>
            <a:ext cx="815975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  <a:cs typeface="Times New Roman" pitchFamily="18" charset="0"/>
              </a:rPr>
              <a:t>Proces doskonalenia pracy szkoły</a:t>
            </a:r>
            <a:endParaRPr lang="pl-PL" altLang="pl-PL" sz="2800" dirty="0">
              <a:latin typeface="Calibri" pitchFamily="34" charset="0"/>
            </a:endParaRP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752095" y="1340768"/>
          <a:ext cx="105918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Objaśnienie prostokątne zaokrąglone 7"/>
          <p:cNvSpPr/>
          <p:nvPr/>
        </p:nvSpPr>
        <p:spPr>
          <a:xfrm>
            <a:off x="9472085" y="3213101"/>
            <a:ext cx="2719916" cy="1052513"/>
          </a:xfrm>
          <a:prstGeom prst="wedgeRoundRectCallout">
            <a:avLst>
              <a:gd name="adj1" fmla="val -115853"/>
              <a:gd name="adj2" fmla="val 7978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Założenia do planu nadzoru na przyszły rok szkolny</a:t>
            </a:r>
          </a:p>
        </p:txBody>
      </p:sp>
    </p:spTree>
    <p:extLst>
      <p:ext uri="{BB962C8B-B14F-4D97-AF65-F5344CB8AC3E}">
        <p14:creationId xmlns:p14="http://schemas.microsoft.com/office/powerpoint/2010/main" val="3041864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1488018" y="500063"/>
            <a:ext cx="8832849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Opracuj plan dofinansowania form doskonalenia zawodowego nauczycieli ......</a:t>
            </a:r>
            <a:endParaRPr lang="pl-PL" altLang="pl-PL" sz="2400" dirty="0">
              <a:latin typeface="Calibri" pitchFamily="34" charset="0"/>
            </a:endParaRPr>
          </a:p>
        </p:txBody>
      </p:sp>
      <p:sp>
        <p:nvSpPr>
          <p:cNvPr id="7" name="Prostokąt 3"/>
          <p:cNvSpPr>
            <a:spLocks noChangeArrowheads="1"/>
          </p:cNvSpPr>
          <p:nvPr/>
        </p:nvSpPr>
        <p:spPr bwMode="auto">
          <a:xfrm>
            <a:off x="814918" y="1233489"/>
            <a:ext cx="10850033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>
                <a:cs typeface="Times New Roman" pitchFamily="18" charset="0"/>
              </a:rPr>
              <a:t>§</a:t>
            </a:r>
            <a:r>
              <a:rPr lang="pl-PL" altLang="pl-PL" sz="1800" dirty="0">
                <a:cs typeface="Times New Roman" pitchFamily="18" charset="0"/>
              </a:rPr>
              <a:t>6 ust. </a:t>
            </a:r>
            <a:r>
              <a:rPr lang="pl-PL" altLang="pl-PL" sz="1800" dirty="0"/>
              <a:t>3. Organ prowadzący opracowuje na każdy rok budżetowy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</a:rPr>
              <a:t>plan dofinansowania form doskonalenia zawodowego nauczycieli,</a:t>
            </a:r>
            <a:r>
              <a:rPr lang="pl-PL" altLang="pl-PL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o których mowa w § 2, biorąc pod uwagę: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1) wnioski dyrektorów szkół i placówek, o których mowa w ust. 2,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2) wyniki sprawdzianu, egzaminu gimnazjalnego, egzaminu potwierdzającego kwalifikacje w zawodzie  egzaminu maturalnego,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3) wyniki ewaluacji wewnętrznej i zewnętrznej oraz wynikające z nich wnioski,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4) podstawowe kierunki realizacji polityki oświatowej państwa, ustalone przez ministra właściwego do spraw oświaty i wychowania, zgodnie z art. 35 ust. 2 pkt 1 ustawy z dnia 7 września 1991 r. o systemie oświaty.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§ 7. Organ prowadzący, w porozumieniu z dyrektorami szkół i placówek, </a:t>
            </a:r>
            <a:r>
              <a:rPr lang="pl-PL" altLang="pl-PL" sz="1800" b="1" dirty="0">
                <a:solidFill>
                  <a:srgbClr val="C00000"/>
                </a:solidFill>
              </a:rPr>
              <a:t>ustala corocznie maksymalną kwotę dofinansowania opłat,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o których mowa w § 2 ust. 2 pkt 1, oraz specjalności i formy kształcenia, na które dofinansowanie jest przyznawane.</a:t>
            </a:r>
          </a:p>
        </p:txBody>
      </p:sp>
    </p:spTree>
    <p:extLst>
      <p:ext uri="{BB962C8B-B14F-4D97-AF65-F5344CB8AC3E}">
        <p14:creationId xmlns:p14="http://schemas.microsoft.com/office/powerpoint/2010/main" val="399040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170772" y="500063"/>
            <a:ext cx="998431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</a:rPr>
              <a:t>System wspomagania szkół w rozwijaniu kompetencji kluczowych uczniów </a:t>
            </a:r>
            <a:endParaRPr lang="pl-PL" altLang="pl-PL" sz="2800" dirty="0">
              <a:latin typeface="Calibri" pitchFamily="34" charset="0"/>
            </a:endParaRP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358239"/>
              </p:ext>
            </p:extLst>
          </p:nvPr>
        </p:nvGraphicFramePr>
        <p:xfrm>
          <a:off x="715992" y="1414732"/>
          <a:ext cx="10402798" cy="4094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4536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524000" y="859970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1050" i="1" dirty="0"/>
              <a:t>opracowano na podstawie materiałów ORE</a:t>
            </a:r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8" name="Prostokąt 7"/>
          <p:cNvSpPr/>
          <p:nvPr/>
        </p:nvSpPr>
        <p:spPr>
          <a:xfrm>
            <a:off x="1007534" y="620713"/>
            <a:ext cx="10657417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pl-PL" altLang="pl-PL" sz="2400" b="1" dirty="0"/>
              <a:t>Organizacja finansowania doskonalenia zawodowego nauczycieli </a:t>
            </a:r>
          </a:p>
          <a:p>
            <a:pPr algn="ctr">
              <a:spcAft>
                <a:spcPts val="600"/>
              </a:spcAft>
              <a:defRPr/>
            </a:pPr>
            <a:r>
              <a:rPr lang="pl-PL" altLang="pl-PL" sz="2400" b="1" dirty="0"/>
              <a:t>zajęcia warsztatowe </a:t>
            </a:r>
          </a:p>
          <a:p>
            <a:pPr algn="ctr">
              <a:defRPr/>
            </a:pPr>
            <a:endParaRPr lang="pl-PL" sz="28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Symbol zastępczy zawartości 3"/>
          <p:cNvGraphicFramePr>
            <a:graphicFrameLocks/>
          </p:cNvGraphicFramePr>
          <p:nvPr/>
        </p:nvGraphicFramePr>
        <p:xfrm>
          <a:off x="335360" y="1959517"/>
          <a:ext cx="11856640" cy="4166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1337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6"/>
          <p:cNvSpPr>
            <a:spLocks noChangeArrowheads="1"/>
          </p:cNvSpPr>
          <p:nvPr/>
        </p:nvSpPr>
        <p:spPr bwMode="auto">
          <a:xfrm>
            <a:off x="1488018" y="620713"/>
            <a:ext cx="931333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/>
              <a:t>Analiza </a:t>
            </a:r>
            <a:br>
              <a:rPr lang="pl-PL" altLang="pl-PL" sz="1800" b="1" dirty="0"/>
            </a:br>
            <a:r>
              <a:rPr lang="pl-PL" altLang="pl-PL" sz="1800" b="1" dirty="0"/>
              <a:t>art. 70a KN i Rozporządzenia  MEN</a:t>
            </a:r>
            <a:br>
              <a:rPr lang="pl-PL" altLang="pl-PL" sz="1800" b="1" dirty="0"/>
            </a:br>
            <a:r>
              <a:rPr lang="pl-PL" altLang="pl-PL" sz="1800" b="1" dirty="0"/>
              <a:t>warsztat –  praca w grupach </a:t>
            </a:r>
            <a:br>
              <a:rPr lang="pl-PL" altLang="pl-PL" sz="1800" b="1" dirty="0"/>
            </a:br>
            <a:r>
              <a:rPr lang="pl-PL" altLang="pl-PL" sz="1800" b="1" dirty="0">
                <a:solidFill>
                  <a:srgbClr val="C00000"/>
                </a:solidFill>
              </a:rPr>
              <a:t>narysuj na plakacie schemat</a:t>
            </a:r>
            <a:endParaRPr lang="pl-PL" altLang="pl-PL" sz="1800" dirty="0"/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335360" y="1959517"/>
          <a:ext cx="11856640" cy="4166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3338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1583267" y="476250"/>
            <a:ext cx="844973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  <a:cs typeface="Times New Roman" pitchFamily="18" charset="0"/>
              </a:rPr>
              <a:t>Tryb postępowania  w sprawie ustalenia, podziału i wykorzystania kwot w budżecie JST</a:t>
            </a:r>
            <a:br>
              <a:rPr lang="pl-PL" altLang="pl-PL" sz="2400" b="1" dirty="0">
                <a:latin typeface="Calibri" pitchFamily="34" charset="0"/>
                <a:cs typeface="Times New Roman" pitchFamily="18" charset="0"/>
              </a:rPr>
            </a:br>
            <a:r>
              <a:rPr lang="pl-PL" altLang="pl-PL" sz="2400" b="1" dirty="0">
                <a:latin typeface="Calibri" pitchFamily="34" charset="0"/>
                <a:cs typeface="Times New Roman" pitchFamily="18" charset="0"/>
              </a:rPr>
              <a:t> przeznaczonych na doskonalenie zawodowe nauczycieli</a:t>
            </a:r>
            <a:endParaRPr lang="pl-PL" altLang="pl-PL" sz="2400" dirty="0">
              <a:latin typeface="Calibri" pitchFamily="34" charset="0"/>
            </a:endParaRPr>
          </a:p>
        </p:txBody>
      </p:sp>
      <p:graphicFrame>
        <p:nvGraphicFramePr>
          <p:cNvPr id="7" name="Symbol zastępczy zawartości 5"/>
          <p:cNvGraphicFramePr>
            <a:graphicFrameLocks/>
          </p:cNvGraphicFramePr>
          <p:nvPr/>
        </p:nvGraphicFramePr>
        <p:xfrm>
          <a:off x="0" y="1911760"/>
          <a:ext cx="12074013" cy="3959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124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1775885" y="708025"/>
            <a:ext cx="8832849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b="1" dirty="0"/>
              <a:t>Etapy podziału środków na doskonalenie zawodowe nauczycieli  </a:t>
            </a:r>
            <a:endParaRPr lang="pl-PL" altLang="pl-PL" sz="2800" dirty="0"/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143339" y="1844825"/>
          <a:ext cx="12048661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0959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3"/>
          <p:cNvSpPr>
            <a:spLocks noChangeArrowheads="1"/>
          </p:cNvSpPr>
          <p:nvPr/>
        </p:nvSpPr>
        <p:spPr bwMode="auto">
          <a:xfrm>
            <a:off x="1511300" y="485775"/>
            <a:ext cx="9002184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b="1" dirty="0"/>
              <a:t>Wnioski z nadzoru stanowią podstawę potrzeb szkoły</a:t>
            </a:r>
          </a:p>
        </p:txBody>
      </p:sp>
      <p:sp>
        <p:nvSpPr>
          <p:cNvPr id="7" name="Prostokąt 6"/>
          <p:cNvSpPr/>
          <p:nvPr/>
        </p:nvSpPr>
        <p:spPr>
          <a:xfrm>
            <a:off x="624418" y="1700214"/>
            <a:ext cx="11233149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b="1" dirty="0"/>
              <a:t>Art. 70.  Ustawy Prawo oświatowe </a:t>
            </a:r>
            <a:endParaRPr lang="pl-PL" altLang="pl-PL" dirty="0"/>
          </a:p>
          <a:p>
            <a:pPr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1. Do kompetencji stanowiących rady pedagogicznej należy: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altLang="pl-PL" dirty="0"/>
              <a:t>ustalanie organizacji doskonalenia zawodowego nauczycieli szkoły lub placówki;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altLang="pl-PL" dirty="0"/>
              <a:t>ustalanie sposobu wykorzystania wyników nadzoru pedagogicznego, </a:t>
            </a:r>
          </a:p>
          <a:p>
            <a:pPr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Rozporządzenie MEN z dnia 25 sierpnia 2017 r. w sprawie nadzoru pedagogicznego (Dz.U. z 2017 r. poz. 1568)</a:t>
            </a:r>
          </a:p>
          <a:p>
            <a:pPr>
              <a:defRPr/>
            </a:pPr>
            <a:endParaRPr lang="pl-PL" altLang="pl-PL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altLang="pl-PL" b="1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  <a:hlinkClick r:id="rId7" action="ppaction://hlinkfile"/>
              </a:rPr>
              <a:t>Wyciąg z rozporządzenia -§22-23-24 </a:t>
            </a:r>
            <a:endParaRPr lang="pl-PL" altLang="pl-PL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0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/>
          <p:cNvSpPr/>
          <p:nvPr/>
        </p:nvSpPr>
        <p:spPr>
          <a:xfrm>
            <a:off x="1549019" y="500063"/>
            <a:ext cx="8544984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pl-PL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nadzoru pedagogicznego</a:t>
            </a:r>
            <a:br>
              <a:rPr lang="pl-PL" sz="24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wyniki i wnioski </a:t>
            </a:r>
            <a:r>
              <a:rPr lang="pl-P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 sprawowanego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nadzoru …..</a:t>
            </a:r>
            <a:endParaRPr lang="pl-PL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-1872885" y="1035289"/>
          <a:ext cx="8045081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943873" y="1340768"/>
          <a:ext cx="703757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Prostokąt 4"/>
          <p:cNvSpPr>
            <a:spLocks noChangeArrowheads="1"/>
          </p:cNvSpPr>
          <p:nvPr/>
        </p:nvSpPr>
        <p:spPr bwMode="auto">
          <a:xfrm>
            <a:off x="431801" y="4581525"/>
            <a:ext cx="97917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00075" indent="-2571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  <a:cs typeface="Times New Roman" pitchFamily="18" charset="0"/>
              </a:rPr>
              <a:t>O formie sprawozdania decyduje dyrektor – powinno być: 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1600" dirty="0">
                <a:latin typeface="Calibri" pitchFamily="34" charset="0"/>
                <a:cs typeface="Times New Roman" pitchFamily="18" charset="0"/>
              </a:rPr>
              <a:t>czytelne i przejrzyste;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1600" dirty="0">
                <a:latin typeface="Calibri" pitchFamily="34" charset="0"/>
                <a:cs typeface="Times New Roman" pitchFamily="18" charset="0"/>
              </a:rPr>
              <a:t>odnosić się do planu;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1600" dirty="0">
                <a:latin typeface="Calibri" pitchFamily="34" charset="0"/>
                <a:cs typeface="Times New Roman" pitchFamily="18" charset="0"/>
              </a:rPr>
              <a:t>przedstawiać wyniki podejmowanych działań - poparte dowodami;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16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zawierać wnioski do dalszej pracy.</a:t>
            </a:r>
          </a:p>
        </p:txBody>
      </p:sp>
    </p:spTree>
    <p:extLst>
      <p:ext uri="{BB962C8B-B14F-4D97-AF65-F5344CB8AC3E}">
        <p14:creationId xmlns:p14="http://schemas.microsoft.com/office/powerpoint/2010/main" val="139531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2351617" y="509588"/>
            <a:ext cx="672041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b="1" dirty="0">
                <a:latin typeface="Calibri" pitchFamily="34" charset="0"/>
              </a:rPr>
              <a:t>Wniosek ważny dla JST</a:t>
            </a:r>
            <a:endParaRPr lang="pl-PL" altLang="pl-PL" dirty="0"/>
          </a:p>
        </p:txBody>
      </p:sp>
      <p:sp>
        <p:nvSpPr>
          <p:cNvPr id="7" name="Prostokąt 3"/>
          <p:cNvSpPr>
            <a:spLocks noChangeArrowheads="1"/>
          </p:cNvSpPr>
          <p:nvPr/>
        </p:nvSpPr>
        <p:spPr bwMode="auto">
          <a:xfrm>
            <a:off x="624418" y="1268414"/>
            <a:ext cx="11135783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Calibri" pitchFamily="34" charset="0"/>
                <a:cs typeface="Times New Roman" pitchFamily="18" charset="0"/>
              </a:rPr>
              <a:t>§ 6 ust. </a:t>
            </a:r>
            <a:r>
              <a:rPr lang="pl-PL" altLang="pl-PL" sz="2000" dirty="0">
                <a:latin typeface="Calibri" pitchFamily="34" charset="0"/>
              </a:rPr>
              <a:t>2. Dyrektorzy szkół i placówek, do dnia 30 listopada danego roku, 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latin typeface="Calibri" pitchFamily="34" charset="0"/>
              </a:rPr>
              <a:t>składają do organu prowadzącego wnioski 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b="1" dirty="0">
              <a:solidFill>
                <a:srgbClr val="C00000"/>
              </a:solidFill>
              <a:latin typeface="Calibri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Calibri" pitchFamily="34" charset="0"/>
              </a:rPr>
              <a:t>o dofinansowanie doskonalenia zawodowego nauczycieli w następnym roku budżetowym uwzględniające potrzeby, o których mowa w ust. 1.</a:t>
            </a:r>
          </a:p>
        </p:txBody>
      </p:sp>
    </p:spTree>
    <p:extLst>
      <p:ext uri="{BB962C8B-B14F-4D97-AF65-F5344CB8AC3E}">
        <p14:creationId xmlns:p14="http://schemas.microsoft.com/office/powerpoint/2010/main" val="350433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/>
          <p:cNvSpPr/>
          <p:nvPr/>
        </p:nvSpPr>
        <p:spPr>
          <a:xfrm>
            <a:off x="1871133" y="519113"/>
            <a:ext cx="8544984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400" b="1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Uchwała</a:t>
            </a:r>
            <a:r>
              <a:rPr lang="pl-P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w sprawie sposobu wykorzystania wyników nadzoru</a:t>
            </a:r>
          </a:p>
          <a:p>
            <a:pPr algn="ctr">
              <a:defRPr/>
            </a:pP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7" name="Prostokąt 5"/>
          <p:cNvSpPr>
            <a:spLocks noChangeArrowheads="1"/>
          </p:cNvSpPr>
          <p:nvPr/>
        </p:nvSpPr>
        <p:spPr bwMode="auto">
          <a:xfrm>
            <a:off x="719668" y="1374776"/>
            <a:ext cx="10657417" cy="200054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Art. 70 ust. 1 pkt 6 Prawa oświatowego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l-PL" altLang="pl-PL" sz="1800" dirty="0">
                <a:latin typeface="Calibri" pitchFamily="34" charset="0"/>
                <a:cs typeface="Times New Roman" pitchFamily="18" charset="0"/>
              </a:rPr>
              <a:t>Do kompetencji stanowiących rady pedagogicznej należy: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Calibri" pitchFamily="34" charset="0"/>
                <a:cs typeface="Times New Roman" pitchFamily="18" charset="0"/>
              </a:rPr>
              <a:t>6) </a:t>
            </a:r>
            <a:r>
              <a:rPr lang="pl-PL" altLang="pl-PL" sz="1800" u="sng" dirty="0">
                <a:latin typeface="Calibri" pitchFamily="34" charset="0"/>
                <a:cs typeface="Times New Roman" pitchFamily="18" charset="0"/>
              </a:rPr>
              <a:t>ustalanie</a:t>
            </a:r>
            <a:r>
              <a:rPr lang="pl-PL" altLang="pl-PL" sz="1800" dirty="0">
                <a:latin typeface="Calibri" pitchFamily="34" charset="0"/>
                <a:cs typeface="Times New Roman" pitchFamily="18" charset="0"/>
              </a:rPr>
              <a:t> sposobu wykorzystania </a:t>
            </a:r>
            <a:r>
              <a:rPr lang="pl-PL" altLang="pl-PL" sz="18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wyników nadzoru pedagogicznego</a:t>
            </a:r>
            <a:r>
              <a:rPr lang="pl-PL" altLang="pl-PL" sz="1800" dirty="0">
                <a:latin typeface="Calibri" pitchFamily="34" charset="0"/>
                <a:cs typeface="Times New Roman" pitchFamily="18" charset="0"/>
              </a:rPr>
              <a:t>, w tym sprawowanego nad szkołą lub placówką przez organ sprawujący nadzór pedagogiczny,  </a:t>
            </a:r>
            <a:r>
              <a:rPr lang="pl-PL" altLang="pl-PL" sz="1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 c</a:t>
            </a:r>
            <a:r>
              <a:rPr lang="pl-PL" altLang="pl-PL" sz="18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elu doskonalenia pracy szkoły </a:t>
            </a:r>
            <a:r>
              <a:rPr lang="pl-PL" altLang="pl-PL" sz="1800" dirty="0">
                <a:latin typeface="Calibri" pitchFamily="34" charset="0"/>
                <a:cs typeface="Times New Roman" pitchFamily="18" charset="0"/>
              </a:rPr>
              <a:t>lub placówki.</a:t>
            </a:r>
          </a:p>
        </p:txBody>
      </p:sp>
      <p:sp>
        <p:nvSpPr>
          <p:cNvPr id="8" name="Wybuch  2 7"/>
          <p:cNvSpPr/>
          <p:nvPr/>
        </p:nvSpPr>
        <p:spPr>
          <a:xfrm>
            <a:off x="1384860" y="3682872"/>
            <a:ext cx="10303933" cy="2170113"/>
          </a:xfrm>
          <a:prstGeom prst="irregularSeal2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Pedagogiczna jest współodpowiedzialna </a:t>
            </a:r>
          </a:p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jakości pracy szkoły</a:t>
            </a:r>
          </a:p>
        </p:txBody>
      </p:sp>
    </p:spTree>
    <p:extLst>
      <p:ext uri="{BB962C8B-B14F-4D97-AF65-F5344CB8AC3E}">
        <p14:creationId xmlns:p14="http://schemas.microsoft.com/office/powerpoint/2010/main" val="7542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787</Words>
  <Application>Microsoft Office PowerPoint</Application>
  <PresentationFormat>Panoramiczny</PresentationFormat>
  <Paragraphs>144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opracowano na podstawie materiałów 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17</cp:revision>
  <cp:lastPrinted>2017-12-07T07:25:12Z</cp:lastPrinted>
  <dcterms:created xsi:type="dcterms:W3CDTF">2014-06-23T09:24:46Z</dcterms:created>
  <dcterms:modified xsi:type="dcterms:W3CDTF">2018-03-26T08:11:54Z</dcterms:modified>
</cp:coreProperties>
</file>